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35"/>
  </p:notesMasterIdLst>
  <p:sldIdLst>
    <p:sldId id="256" r:id="rId2"/>
    <p:sldId id="257" r:id="rId3"/>
    <p:sldId id="264" r:id="rId4"/>
    <p:sldId id="260" r:id="rId5"/>
    <p:sldId id="281" r:id="rId6"/>
    <p:sldId id="277" r:id="rId7"/>
    <p:sldId id="340" r:id="rId8"/>
    <p:sldId id="263" r:id="rId9"/>
    <p:sldId id="268" r:id="rId10"/>
    <p:sldId id="280" r:id="rId11"/>
    <p:sldId id="291" r:id="rId12"/>
    <p:sldId id="341" r:id="rId13"/>
    <p:sldId id="273" r:id="rId14"/>
    <p:sldId id="342" r:id="rId15"/>
    <p:sldId id="343" r:id="rId16"/>
    <p:sldId id="282" r:id="rId17"/>
    <p:sldId id="270" r:id="rId18"/>
    <p:sldId id="344" r:id="rId19"/>
    <p:sldId id="293" r:id="rId20"/>
    <p:sldId id="345" r:id="rId21"/>
    <p:sldId id="346" r:id="rId22"/>
    <p:sldId id="347" r:id="rId23"/>
    <p:sldId id="348" r:id="rId24"/>
    <p:sldId id="354" r:id="rId25"/>
    <p:sldId id="350" r:id="rId26"/>
    <p:sldId id="349" r:id="rId27"/>
    <p:sldId id="351" r:id="rId28"/>
    <p:sldId id="352" r:id="rId29"/>
    <p:sldId id="312" r:id="rId30"/>
    <p:sldId id="275" r:id="rId31"/>
    <p:sldId id="278" r:id="rId32"/>
    <p:sldId id="292" r:id="rId33"/>
    <p:sldId id="353" r:id="rId34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36"/>
      <p:bold r:id="rId37"/>
      <p:italic r:id="rId38"/>
      <p:boldItalic r:id="rId39"/>
    </p:embeddedFont>
    <p:embeddedFont>
      <p:font typeface="IBM Plex Sans" panose="020B0503050203000203" pitchFamily="34" charset="0"/>
      <p:regular r:id="rId40"/>
      <p:bold r:id="rId41"/>
      <p:italic r:id="rId42"/>
      <p:boldItalic r:id="rId43"/>
    </p:embeddedFont>
    <p:embeddedFont>
      <p:font typeface="IBM Plex Sans Medium" panose="020B0603050203000203" pitchFamily="34" charset="0"/>
      <p:regular r:id="rId44"/>
      <p:bold r:id="rId45"/>
      <p:italic r:id="rId46"/>
      <p:boldItalic r:id="rId47"/>
    </p:embeddedFont>
    <p:embeddedFont>
      <p:font typeface="IBM Plex Sans SemiBold" panose="020B0703050203000203" pitchFamily="34" charset="0"/>
      <p:regular r:id="rId48"/>
      <p:bold r:id="rId49"/>
      <p:italic r:id="rId50"/>
      <p:boldItalic r:id="rId51"/>
    </p:embeddedFont>
    <p:embeddedFont>
      <p:font typeface="Roboto Condensed Light" panose="02000000000000000000" pitchFamily="2" charset="0"/>
      <p:regular r:id="rId52"/>
      <p:italic r:id="rId53"/>
    </p:embeddedFont>
    <p:embeddedFont>
      <p:font typeface="Tenorite" panose="000005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56E066-5CA7-4D50-B439-43154CF58B14}">
  <a:tblStyle styleId="{8356E066-5CA7-4D50-B439-43154CF58B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1710476bc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11710476bc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138212783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138212783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1710476bc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1710476bc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848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1710476bc4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1710476bc4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1710476bc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1710476bc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118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46bcd6a3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46bcd6a3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674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11710476bc4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11710476bc4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3808d40dd4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13808d40dd4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3808d40dd4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13808d40dd4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26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138212783d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138212783d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5" name="Google Shape;3835;g1173cd25692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6" name="Google Shape;3836;g1173cd25692_0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318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5" name="Google Shape;3835;g1173cd25692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6" name="Google Shape;3836;g1173cd25692_0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546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5" name="Google Shape;3835;g1173cd25692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6" name="Google Shape;3836;g1173cd25692_0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3220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5" name="Google Shape;3835;g1173cd25692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6" name="Google Shape;3836;g1173cd25692_0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517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5" name="Google Shape;3835;g1173cd25692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6" name="Google Shape;3836;g1173cd25692_0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5161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5" name="Google Shape;3835;g1173cd25692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6" name="Google Shape;3836;g1173cd25692_0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182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5" name="Google Shape;3835;g1173cd25692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6" name="Google Shape;3836;g1173cd25692_0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1810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5" name="Google Shape;3835;g1173cd25692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6" name="Google Shape;3836;g1173cd25692_0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5190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5" name="Google Shape;3835;g1173cd25692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6" name="Google Shape;3836;g1173cd25692_0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207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2" name="Google Shape;3822;g1173cd25692_0_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3" name="Google Shape;3823;g1173cd25692_0_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37fc7cce3d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37fc7cce3d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810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46bcd6a3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46bcd6a3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11710476bc4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11710476bc4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11710476bc4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11710476bc4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11710476bc4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11710476bc4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430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3808d40dd4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3808d40dd4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4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13808d40dd4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13808d40dd4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111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13808d40dd4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13808d40dd4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688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3808d40dd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3808d40dd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762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54800" y="1094250"/>
            <a:ext cx="3090300" cy="227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54800" y="3372150"/>
            <a:ext cx="30903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/>
          <p:nvPr/>
        </p:nvSpPr>
        <p:spPr>
          <a:xfrm rot="10800000" flipH="1">
            <a:off x="6430825" y="2057400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5497088" y="1502988"/>
            <a:ext cx="256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subTitle" idx="1"/>
          </p:nvPr>
        </p:nvSpPr>
        <p:spPr>
          <a:xfrm>
            <a:off x="5497088" y="2214663"/>
            <a:ext cx="25680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CUSTOM_4_1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/>
          <p:nvPr/>
        </p:nvSpPr>
        <p:spPr>
          <a:xfrm rot="10800000" flipH="1">
            <a:off x="6430825" y="2057400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8"/>
          <p:cNvSpPr txBox="1">
            <a:spLocks noGrp="1"/>
          </p:cNvSpPr>
          <p:nvPr>
            <p:ph type="title"/>
          </p:nvPr>
        </p:nvSpPr>
        <p:spPr>
          <a:xfrm>
            <a:off x="5085525" y="1683375"/>
            <a:ext cx="2909100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8"/>
          <p:cNvSpPr txBox="1">
            <a:spLocks noGrp="1"/>
          </p:cNvSpPr>
          <p:nvPr>
            <p:ph type="subTitle" idx="1"/>
          </p:nvPr>
        </p:nvSpPr>
        <p:spPr>
          <a:xfrm>
            <a:off x="5085525" y="2334225"/>
            <a:ext cx="2909100" cy="10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8"/>
          <p:cNvSpPr>
            <a:spLocks noGrp="1"/>
          </p:cNvSpPr>
          <p:nvPr>
            <p:ph type="pic" idx="2"/>
          </p:nvPr>
        </p:nvSpPr>
        <p:spPr>
          <a:xfrm>
            <a:off x="374375" y="627150"/>
            <a:ext cx="3889200" cy="38892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28" y="-547688"/>
            <a:ext cx="3235500" cy="196071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4"/>
          <p:cNvSpPr/>
          <p:nvPr/>
        </p:nvSpPr>
        <p:spPr>
          <a:xfrm>
            <a:off x="-261050" y="1124025"/>
            <a:ext cx="4705200" cy="4705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4"/>
          <p:cNvSpPr/>
          <p:nvPr/>
        </p:nvSpPr>
        <p:spPr>
          <a:xfrm>
            <a:off x="4699850" y="1124025"/>
            <a:ext cx="4705200" cy="4705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3" name="Google Shape;293;p34"/>
          <p:cNvPicPr preferRelativeResize="0"/>
          <p:nvPr/>
        </p:nvPicPr>
        <p:blipFill rotWithShape="1">
          <a:blip r:embed="rId3">
            <a:alphaModFix/>
          </a:blip>
          <a:srcRect b="50206"/>
          <a:stretch/>
        </p:blipFill>
        <p:spPr>
          <a:xfrm>
            <a:off x="5936725" y="4167181"/>
            <a:ext cx="3235500" cy="9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4"/>
          <p:cNvSpPr txBox="1">
            <a:spLocks noGrp="1"/>
          </p:cNvSpPr>
          <p:nvPr>
            <p:ph type="title"/>
          </p:nvPr>
        </p:nvSpPr>
        <p:spPr>
          <a:xfrm>
            <a:off x="999050" y="2522200"/>
            <a:ext cx="191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5" name="Google Shape;295;p34"/>
          <p:cNvSpPr txBox="1">
            <a:spLocks noGrp="1"/>
          </p:cNvSpPr>
          <p:nvPr>
            <p:ph type="subTitle" idx="1"/>
          </p:nvPr>
        </p:nvSpPr>
        <p:spPr>
          <a:xfrm>
            <a:off x="999050" y="3049900"/>
            <a:ext cx="19155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title" idx="2"/>
          </p:nvPr>
        </p:nvSpPr>
        <p:spPr>
          <a:xfrm>
            <a:off x="3610850" y="2522225"/>
            <a:ext cx="191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7" name="Google Shape;297;p34"/>
          <p:cNvSpPr txBox="1">
            <a:spLocks noGrp="1"/>
          </p:cNvSpPr>
          <p:nvPr>
            <p:ph type="subTitle" idx="3"/>
          </p:nvPr>
        </p:nvSpPr>
        <p:spPr>
          <a:xfrm>
            <a:off x="3610850" y="3049925"/>
            <a:ext cx="19155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4"/>
          <p:cNvSpPr txBox="1">
            <a:spLocks noGrp="1"/>
          </p:cNvSpPr>
          <p:nvPr>
            <p:ph type="title" idx="4"/>
          </p:nvPr>
        </p:nvSpPr>
        <p:spPr>
          <a:xfrm>
            <a:off x="6222650" y="2522200"/>
            <a:ext cx="191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subTitle" idx="5"/>
          </p:nvPr>
        </p:nvSpPr>
        <p:spPr>
          <a:xfrm>
            <a:off x="6222650" y="3049900"/>
            <a:ext cx="19155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34"/>
          <p:cNvSpPr txBox="1">
            <a:spLocks noGrp="1"/>
          </p:cNvSpPr>
          <p:nvPr>
            <p:ph type="title" idx="6" hasCustomPrompt="1"/>
          </p:nvPr>
        </p:nvSpPr>
        <p:spPr>
          <a:xfrm>
            <a:off x="1294400" y="1702328"/>
            <a:ext cx="13248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1" name="Google Shape;301;p34"/>
          <p:cNvSpPr txBox="1">
            <a:spLocks noGrp="1"/>
          </p:cNvSpPr>
          <p:nvPr>
            <p:ph type="title" idx="7" hasCustomPrompt="1"/>
          </p:nvPr>
        </p:nvSpPr>
        <p:spPr>
          <a:xfrm>
            <a:off x="3906201" y="1702340"/>
            <a:ext cx="13248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2" name="Google Shape;302;p34"/>
          <p:cNvSpPr txBox="1">
            <a:spLocks noGrp="1"/>
          </p:cNvSpPr>
          <p:nvPr>
            <p:ph type="title" idx="8" hasCustomPrompt="1"/>
          </p:nvPr>
        </p:nvSpPr>
        <p:spPr>
          <a:xfrm>
            <a:off x="6518002" y="1702328"/>
            <a:ext cx="13248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3" name="Google Shape;303;p34"/>
          <p:cNvSpPr txBox="1">
            <a:spLocks noGrp="1"/>
          </p:cNvSpPr>
          <p:nvPr>
            <p:ph type="title" idx="9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6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/>
          <p:nvPr/>
        </p:nvSpPr>
        <p:spPr>
          <a:xfrm>
            <a:off x="-650500" y="-832950"/>
            <a:ext cx="4289400" cy="4289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1" name="Google Shape;351;p38"/>
          <p:cNvPicPr preferRelativeResize="0"/>
          <p:nvPr/>
        </p:nvPicPr>
        <p:blipFill rotWithShape="1">
          <a:blip r:embed="rId3">
            <a:alphaModFix/>
          </a:blip>
          <a:srcRect r="28886" b="34314"/>
          <a:stretch/>
        </p:blipFill>
        <p:spPr>
          <a:xfrm>
            <a:off x="6685800" y="3758425"/>
            <a:ext cx="2380825" cy="133267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8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8"/>
          <p:cNvSpPr txBox="1">
            <a:spLocks noGrp="1"/>
          </p:cNvSpPr>
          <p:nvPr>
            <p:ph type="title" idx="2"/>
          </p:nvPr>
        </p:nvSpPr>
        <p:spPr>
          <a:xfrm>
            <a:off x="5198756" y="1168750"/>
            <a:ext cx="2079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4" name="Google Shape;354;p38"/>
          <p:cNvSpPr txBox="1">
            <a:spLocks noGrp="1"/>
          </p:cNvSpPr>
          <p:nvPr>
            <p:ph type="subTitle" idx="1"/>
          </p:nvPr>
        </p:nvSpPr>
        <p:spPr>
          <a:xfrm>
            <a:off x="5196925" y="1696447"/>
            <a:ext cx="31302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38"/>
          <p:cNvSpPr txBox="1">
            <a:spLocks noGrp="1"/>
          </p:cNvSpPr>
          <p:nvPr>
            <p:ph type="title" idx="3"/>
          </p:nvPr>
        </p:nvSpPr>
        <p:spPr>
          <a:xfrm>
            <a:off x="5196925" y="2299857"/>
            <a:ext cx="208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6" name="Google Shape;356;p38"/>
          <p:cNvSpPr txBox="1">
            <a:spLocks noGrp="1"/>
          </p:cNvSpPr>
          <p:nvPr>
            <p:ph type="subTitle" idx="4"/>
          </p:nvPr>
        </p:nvSpPr>
        <p:spPr>
          <a:xfrm>
            <a:off x="5197703" y="2829849"/>
            <a:ext cx="31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8"/>
          <p:cNvSpPr txBox="1">
            <a:spLocks noGrp="1"/>
          </p:cNvSpPr>
          <p:nvPr>
            <p:ph type="title" idx="5"/>
          </p:nvPr>
        </p:nvSpPr>
        <p:spPr>
          <a:xfrm>
            <a:off x="5196926" y="3430965"/>
            <a:ext cx="208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8" name="Google Shape;358;p38"/>
          <p:cNvSpPr txBox="1">
            <a:spLocks noGrp="1"/>
          </p:cNvSpPr>
          <p:nvPr>
            <p:ph type="subTitle" idx="6"/>
          </p:nvPr>
        </p:nvSpPr>
        <p:spPr>
          <a:xfrm>
            <a:off x="5197703" y="3960250"/>
            <a:ext cx="31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38"/>
          <p:cNvSpPr txBox="1">
            <a:spLocks noGrp="1"/>
          </p:cNvSpPr>
          <p:nvPr>
            <p:ph type="title" idx="7" hasCustomPrompt="1"/>
          </p:nvPr>
        </p:nvSpPr>
        <p:spPr>
          <a:xfrm>
            <a:off x="4010579" y="1500185"/>
            <a:ext cx="10854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0" name="Google Shape;360;p38"/>
          <p:cNvSpPr txBox="1">
            <a:spLocks noGrp="1"/>
          </p:cNvSpPr>
          <p:nvPr>
            <p:ph type="title" idx="8" hasCustomPrompt="1"/>
          </p:nvPr>
        </p:nvSpPr>
        <p:spPr>
          <a:xfrm>
            <a:off x="4029300" y="2633994"/>
            <a:ext cx="10854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1" name="Google Shape;361;p38"/>
          <p:cNvSpPr txBox="1">
            <a:spLocks noGrp="1"/>
          </p:cNvSpPr>
          <p:nvPr>
            <p:ph type="title" idx="9" hasCustomPrompt="1"/>
          </p:nvPr>
        </p:nvSpPr>
        <p:spPr>
          <a:xfrm>
            <a:off x="4029300" y="3767720"/>
            <a:ext cx="10854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2" name="Google Shape;362;p38"/>
          <p:cNvSpPr>
            <a:spLocks noGrp="1"/>
          </p:cNvSpPr>
          <p:nvPr>
            <p:ph type="pic" idx="13"/>
          </p:nvPr>
        </p:nvSpPr>
        <p:spPr>
          <a:xfrm>
            <a:off x="720000" y="1571500"/>
            <a:ext cx="3085800" cy="27960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/>
          <p:nvPr/>
        </p:nvSpPr>
        <p:spPr>
          <a:xfrm>
            <a:off x="5271600" y="12169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6"/>
          <p:cNvSpPr/>
          <p:nvPr/>
        </p:nvSpPr>
        <p:spPr>
          <a:xfrm>
            <a:off x="-717550" y="-358650"/>
            <a:ext cx="3158700" cy="31587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4" name="Google Shape;4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28" y="3028425"/>
            <a:ext cx="3268650" cy="19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6"/>
          <p:cNvSpPr/>
          <p:nvPr/>
        </p:nvSpPr>
        <p:spPr>
          <a:xfrm>
            <a:off x="713050" y="790575"/>
            <a:ext cx="7717800" cy="3562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6"/>
          <p:cNvSpPr txBox="1">
            <a:spLocks noGrp="1"/>
          </p:cNvSpPr>
          <p:nvPr>
            <p:ph type="title"/>
          </p:nvPr>
        </p:nvSpPr>
        <p:spPr>
          <a:xfrm>
            <a:off x="1267050" y="1494300"/>
            <a:ext cx="6609900" cy="21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9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49"/>
          <p:cNvSpPr/>
          <p:nvPr/>
        </p:nvSpPr>
        <p:spPr>
          <a:xfrm>
            <a:off x="-793775" y="-80042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4" name="Google Shape;5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850" y="104461"/>
            <a:ext cx="3347900" cy="2028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49"/>
          <p:cNvGrpSpPr/>
          <p:nvPr/>
        </p:nvGrpSpPr>
        <p:grpSpPr>
          <a:xfrm flipH="1">
            <a:off x="256575" y="4506113"/>
            <a:ext cx="1154625" cy="430500"/>
            <a:chOff x="4042650" y="642025"/>
            <a:chExt cx="1154625" cy="430500"/>
          </a:xfrm>
        </p:grpSpPr>
        <p:sp>
          <p:nvSpPr>
            <p:cNvPr id="526" name="Google Shape;526;p49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9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8" name="Google Shape;528;p49"/>
          <p:cNvSpPr/>
          <p:nvPr/>
        </p:nvSpPr>
        <p:spPr>
          <a:xfrm>
            <a:off x="7091100" y="300957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2"/>
          <p:cNvSpPr/>
          <p:nvPr/>
        </p:nvSpPr>
        <p:spPr>
          <a:xfrm>
            <a:off x="-793775" y="-80042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0" name="Google Shape;5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850" y="104461"/>
            <a:ext cx="3347900" cy="2028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1" name="Google Shape;551;p52"/>
          <p:cNvGrpSpPr/>
          <p:nvPr/>
        </p:nvGrpSpPr>
        <p:grpSpPr>
          <a:xfrm flipH="1">
            <a:off x="256575" y="4506113"/>
            <a:ext cx="1154625" cy="430500"/>
            <a:chOff x="4042650" y="642025"/>
            <a:chExt cx="1154625" cy="430500"/>
          </a:xfrm>
        </p:grpSpPr>
        <p:sp>
          <p:nvSpPr>
            <p:cNvPr id="552" name="Google Shape;552;p52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2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52"/>
          <p:cNvSpPr/>
          <p:nvPr/>
        </p:nvSpPr>
        <p:spPr>
          <a:xfrm>
            <a:off x="7091100" y="300957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3"/>
          <p:cNvSpPr/>
          <p:nvPr/>
        </p:nvSpPr>
        <p:spPr>
          <a:xfrm>
            <a:off x="5152050" y="1017725"/>
            <a:ext cx="4059000" cy="40590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53"/>
          <p:cNvSpPr/>
          <p:nvPr/>
        </p:nvSpPr>
        <p:spPr>
          <a:xfrm>
            <a:off x="-695325" y="-1274025"/>
            <a:ext cx="4912200" cy="4912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53"/>
          <p:cNvSpPr/>
          <p:nvPr/>
        </p:nvSpPr>
        <p:spPr>
          <a:xfrm>
            <a:off x="535025" y="277250"/>
            <a:ext cx="8073900" cy="4589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53"/>
          <p:cNvSpPr/>
          <p:nvPr/>
        </p:nvSpPr>
        <p:spPr>
          <a:xfrm>
            <a:off x="8608950" y="224775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3"/>
          <p:cNvSpPr/>
          <p:nvPr/>
        </p:nvSpPr>
        <p:spPr>
          <a:xfrm>
            <a:off x="239550" y="4663425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4"/>
          <p:cNvSpPr/>
          <p:nvPr/>
        </p:nvSpPr>
        <p:spPr>
          <a:xfrm rot="10800000" flipH="1">
            <a:off x="5304450" y="-1045425"/>
            <a:ext cx="4059000" cy="40590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54"/>
          <p:cNvSpPr/>
          <p:nvPr/>
        </p:nvSpPr>
        <p:spPr>
          <a:xfrm rot="10800000" flipH="1">
            <a:off x="-542925" y="393125"/>
            <a:ext cx="4912200" cy="4912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4" name="Google Shape;564;p54"/>
          <p:cNvGrpSpPr/>
          <p:nvPr/>
        </p:nvGrpSpPr>
        <p:grpSpPr>
          <a:xfrm>
            <a:off x="368731" y="360425"/>
            <a:ext cx="780400" cy="357900"/>
            <a:chOff x="4598506" y="471425"/>
            <a:chExt cx="780400" cy="357900"/>
          </a:xfrm>
        </p:grpSpPr>
        <p:sp>
          <p:nvSpPr>
            <p:cNvPr id="565" name="Google Shape;565;p54"/>
            <p:cNvSpPr/>
            <p:nvPr/>
          </p:nvSpPr>
          <p:spPr>
            <a:xfrm rot="5400000">
              <a:off x="50381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4"/>
            <p:cNvSpPr/>
            <p:nvPr/>
          </p:nvSpPr>
          <p:spPr>
            <a:xfrm rot="5400000">
              <a:off x="45814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54"/>
          <p:cNvGrpSpPr/>
          <p:nvPr/>
        </p:nvGrpSpPr>
        <p:grpSpPr>
          <a:xfrm rot="10800000" flipH="1">
            <a:off x="-12" y="4570483"/>
            <a:ext cx="2780508" cy="357877"/>
            <a:chOff x="198225" y="4390550"/>
            <a:chExt cx="3765075" cy="484600"/>
          </a:xfrm>
        </p:grpSpPr>
        <p:sp>
          <p:nvSpPr>
            <p:cNvPr id="568" name="Google Shape;568;p54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4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54"/>
          <p:cNvGrpSpPr/>
          <p:nvPr/>
        </p:nvGrpSpPr>
        <p:grpSpPr>
          <a:xfrm>
            <a:off x="7083488" y="215150"/>
            <a:ext cx="2060513" cy="357885"/>
            <a:chOff x="6363488" y="215150"/>
            <a:chExt cx="2060513" cy="357885"/>
          </a:xfrm>
        </p:grpSpPr>
        <p:sp>
          <p:nvSpPr>
            <p:cNvPr id="571" name="Google Shape;571;p54"/>
            <p:cNvSpPr/>
            <p:nvPr/>
          </p:nvSpPr>
          <p:spPr>
            <a:xfrm flipH="1">
              <a:off x="6499827" y="215150"/>
              <a:ext cx="1924174" cy="289732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4"/>
            <p:cNvSpPr/>
            <p:nvPr/>
          </p:nvSpPr>
          <p:spPr>
            <a:xfrm flipH="1">
              <a:off x="6363488" y="436726"/>
              <a:ext cx="136309" cy="136309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55"/>
          <p:cNvPicPr preferRelativeResize="0"/>
          <p:nvPr/>
        </p:nvPicPr>
        <p:blipFill rotWithShape="1">
          <a:blip r:embed="rId3">
            <a:alphaModFix/>
          </a:blip>
          <a:srcRect b="47712"/>
          <a:stretch/>
        </p:blipFill>
        <p:spPr>
          <a:xfrm>
            <a:off x="3489225" y="4122300"/>
            <a:ext cx="3222850" cy="10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5"/>
          <p:cNvPicPr preferRelativeResize="0"/>
          <p:nvPr/>
        </p:nvPicPr>
        <p:blipFill rotWithShape="1">
          <a:blip r:embed="rId3">
            <a:alphaModFix/>
          </a:blip>
          <a:srcRect t="47712"/>
          <a:stretch/>
        </p:blipFill>
        <p:spPr>
          <a:xfrm>
            <a:off x="5977075" y="0"/>
            <a:ext cx="3222850" cy="10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391500" y="313650"/>
            <a:ext cx="8361000" cy="4516200"/>
          </a:xfrm>
          <a:prstGeom prst="rect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100"/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2pPr>
            <a:lvl3pPr marL="1371600" lvl="2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3pPr>
            <a:lvl4pPr marL="1828800" lvl="3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rabicPeriod"/>
              <a:defRPr sz="1100"/>
            </a:lvl4pPr>
            <a:lvl5pPr marL="2286000" lvl="4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5pPr>
            <a:lvl6pPr marL="2743200" lvl="5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rabicPeriod"/>
              <a:defRPr sz="1100"/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8pPr>
            <a:lvl9pPr marL="4114800" lvl="8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9pPr>
          </a:lstStyle>
          <a:p>
            <a:endParaRPr/>
          </a:p>
        </p:txBody>
      </p:sp>
      <p:grpSp>
        <p:nvGrpSpPr>
          <p:cNvPr id="39" name="Google Shape;39;p4"/>
          <p:cNvGrpSpPr/>
          <p:nvPr/>
        </p:nvGrpSpPr>
        <p:grpSpPr>
          <a:xfrm>
            <a:off x="3" y="101070"/>
            <a:ext cx="2610703" cy="336022"/>
            <a:chOff x="198225" y="4390550"/>
            <a:chExt cx="3765075" cy="484600"/>
          </a:xfrm>
        </p:grpSpPr>
        <p:sp>
          <p:nvSpPr>
            <p:cNvPr id="40" name="Google Shape;40;p4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4"/>
          <p:cNvGrpSpPr/>
          <p:nvPr/>
        </p:nvGrpSpPr>
        <p:grpSpPr>
          <a:xfrm flipH="1">
            <a:off x="6533303" y="4719270"/>
            <a:ext cx="2610703" cy="336022"/>
            <a:chOff x="198225" y="4390550"/>
            <a:chExt cx="3765075" cy="484600"/>
          </a:xfrm>
        </p:grpSpPr>
        <p:sp>
          <p:nvSpPr>
            <p:cNvPr id="43" name="Google Shape;43;p4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/>
          <p:nvPr/>
        </p:nvSpPr>
        <p:spPr>
          <a:xfrm rot="10800000" flipH="1">
            <a:off x="6938500" y="-878200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1372200" y="2465025"/>
            <a:ext cx="63996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ubTitle" idx="1"/>
          </p:nvPr>
        </p:nvSpPr>
        <p:spPr>
          <a:xfrm>
            <a:off x="1372200" y="3221875"/>
            <a:ext cx="63996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4"/>
          <p:cNvSpPr/>
          <p:nvPr/>
        </p:nvSpPr>
        <p:spPr>
          <a:xfrm rot="10800000" flipH="1">
            <a:off x="-1273325" y="-878200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029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/>
          <p:nvPr/>
        </p:nvSpPr>
        <p:spPr>
          <a:xfrm>
            <a:off x="-1034662" y="-885600"/>
            <a:ext cx="5489700" cy="54897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" name="Google Shape;8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178" y="152400"/>
            <a:ext cx="3347900" cy="202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8"/>
          <p:cNvPicPr preferRelativeResize="0"/>
          <p:nvPr/>
        </p:nvPicPr>
        <p:blipFill rotWithShape="1">
          <a:blip r:embed="rId3">
            <a:alphaModFix/>
          </a:blip>
          <a:srcRect r="7859" b="33936"/>
          <a:stretch/>
        </p:blipFill>
        <p:spPr>
          <a:xfrm>
            <a:off x="108675" y="3803150"/>
            <a:ext cx="3084675" cy="134034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8"/>
          <p:cNvSpPr/>
          <p:nvPr/>
        </p:nvSpPr>
        <p:spPr>
          <a:xfrm rot="10800000" flipH="1">
            <a:off x="4455038" y="790575"/>
            <a:ext cx="5489700" cy="54897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1267050" y="1494300"/>
            <a:ext cx="6609900" cy="21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0" name="Google Shape;90;p8"/>
          <p:cNvGrpSpPr/>
          <p:nvPr/>
        </p:nvGrpSpPr>
        <p:grpSpPr>
          <a:xfrm flipH="1">
            <a:off x="227926" y="229406"/>
            <a:ext cx="882480" cy="329031"/>
            <a:chOff x="4042650" y="642025"/>
            <a:chExt cx="1154625" cy="430500"/>
          </a:xfrm>
        </p:grpSpPr>
        <p:sp>
          <p:nvSpPr>
            <p:cNvPr id="91" name="Google Shape;91;p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8"/>
          <p:cNvGrpSpPr/>
          <p:nvPr/>
        </p:nvGrpSpPr>
        <p:grpSpPr>
          <a:xfrm rot="10800000" flipH="1">
            <a:off x="1110402" y="142362"/>
            <a:ext cx="2724785" cy="350705"/>
            <a:chOff x="198225" y="4390550"/>
            <a:chExt cx="3765075" cy="484600"/>
          </a:xfrm>
        </p:grpSpPr>
        <p:sp>
          <p:nvSpPr>
            <p:cNvPr id="94" name="Google Shape;94;p8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8"/>
          <p:cNvGrpSpPr/>
          <p:nvPr/>
        </p:nvGrpSpPr>
        <p:grpSpPr>
          <a:xfrm rot="10800000">
            <a:off x="5703652" y="4507924"/>
            <a:ext cx="2724785" cy="350705"/>
            <a:chOff x="198225" y="4390550"/>
            <a:chExt cx="3765075" cy="484600"/>
          </a:xfrm>
        </p:grpSpPr>
        <p:sp>
          <p:nvSpPr>
            <p:cNvPr id="97" name="Google Shape;97;p8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8"/>
          <p:cNvSpPr/>
          <p:nvPr/>
        </p:nvSpPr>
        <p:spPr>
          <a:xfrm flipH="1">
            <a:off x="8428425" y="4468013"/>
            <a:ext cx="498000" cy="4305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90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"/>
          <p:cNvSpPr/>
          <p:nvPr/>
        </p:nvSpPr>
        <p:spPr>
          <a:xfrm>
            <a:off x="6014575" y="1982125"/>
            <a:ext cx="4982400" cy="4982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2"/>
          <p:cNvSpPr txBox="1">
            <a:spLocks noGrp="1"/>
          </p:cNvSpPr>
          <p:nvPr>
            <p:ph type="title"/>
          </p:nvPr>
        </p:nvSpPr>
        <p:spPr>
          <a:xfrm>
            <a:off x="720000" y="438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42"/>
          <p:cNvSpPr txBox="1">
            <a:spLocks noGrp="1"/>
          </p:cNvSpPr>
          <p:nvPr>
            <p:ph type="title" idx="2"/>
          </p:nvPr>
        </p:nvSpPr>
        <p:spPr>
          <a:xfrm>
            <a:off x="2092381" y="1505075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5" name="Google Shape;425;p42"/>
          <p:cNvSpPr txBox="1">
            <a:spLocks noGrp="1"/>
          </p:cNvSpPr>
          <p:nvPr>
            <p:ph type="subTitle" idx="1"/>
          </p:nvPr>
        </p:nvSpPr>
        <p:spPr>
          <a:xfrm>
            <a:off x="2092281" y="1920000"/>
            <a:ext cx="21888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42"/>
          <p:cNvSpPr txBox="1">
            <a:spLocks noGrp="1"/>
          </p:cNvSpPr>
          <p:nvPr>
            <p:ph type="title" idx="3"/>
          </p:nvPr>
        </p:nvSpPr>
        <p:spPr>
          <a:xfrm>
            <a:off x="4862869" y="1505075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7" name="Google Shape;427;p42"/>
          <p:cNvSpPr txBox="1">
            <a:spLocks noGrp="1"/>
          </p:cNvSpPr>
          <p:nvPr>
            <p:ph type="subTitle" idx="4"/>
          </p:nvPr>
        </p:nvSpPr>
        <p:spPr>
          <a:xfrm>
            <a:off x="4862850" y="1920000"/>
            <a:ext cx="21888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42"/>
          <p:cNvSpPr txBox="1">
            <a:spLocks noGrp="1"/>
          </p:cNvSpPr>
          <p:nvPr>
            <p:ph type="title" idx="5"/>
          </p:nvPr>
        </p:nvSpPr>
        <p:spPr>
          <a:xfrm>
            <a:off x="2092381" y="3245325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9" name="Google Shape;429;p42"/>
          <p:cNvSpPr txBox="1">
            <a:spLocks noGrp="1"/>
          </p:cNvSpPr>
          <p:nvPr>
            <p:ph type="subTitle" idx="6"/>
          </p:nvPr>
        </p:nvSpPr>
        <p:spPr>
          <a:xfrm>
            <a:off x="2092281" y="3660250"/>
            <a:ext cx="21888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42"/>
          <p:cNvSpPr txBox="1">
            <a:spLocks noGrp="1"/>
          </p:cNvSpPr>
          <p:nvPr>
            <p:ph type="title" idx="7"/>
          </p:nvPr>
        </p:nvSpPr>
        <p:spPr>
          <a:xfrm>
            <a:off x="4862869" y="3245325"/>
            <a:ext cx="2188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1" name="Google Shape;431;p42"/>
          <p:cNvSpPr txBox="1">
            <a:spLocks noGrp="1"/>
          </p:cNvSpPr>
          <p:nvPr>
            <p:ph type="subTitle" idx="8"/>
          </p:nvPr>
        </p:nvSpPr>
        <p:spPr>
          <a:xfrm>
            <a:off x="4862850" y="3660250"/>
            <a:ext cx="21888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32" name="Google Shape;432;p42"/>
          <p:cNvPicPr preferRelativeResize="0"/>
          <p:nvPr/>
        </p:nvPicPr>
        <p:blipFill rotWithShape="1">
          <a:blip r:embed="rId3">
            <a:alphaModFix/>
          </a:blip>
          <a:srcRect b="33936"/>
          <a:stretch/>
        </p:blipFill>
        <p:spPr>
          <a:xfrm>
            <a:off x="0" y="0"/>
            <a:ext cx="3347900" cy="1340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42"/>
          <p:cNvGrpSpPr/>
          <p:nvPr/>
        </p:nvGrpSpPr>
        <p:grpSpPr>
          <a:xfrm rot="5400000" flipH="1">
            <a:off x="6614738" y="3018650"/>
            <a:ext cx="3765075" cy="484600"/>
            <a:chOff x="198225" y="4390550"/>
            <a:chExt cx="3765075" cy="484600"/>
          </a:xfrm>
        </p:grpSpPr>
        <p:sp>
          <p:nvSpPr>
            <p:cNvPr id="434" name="Google Shape;434;p42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2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42"/>
          <p:cNvGrpSpPr/>
          <p:nvPr/>
        </p:nvGrpSpPr>
        <p:grpSpPr>
          <a:xfrm rot="5400000" flipH="1">
            <a:off x="-963837" y="1394225"/>
            <a:ext cx="3427850" cy="639375"/>
            <a:chOff x="1298650" y="3255600"/>
            <a:chExt cx="3427850" cy="639375"/>
          </a:xfrm>
        </p:grpSpPr>
        <p:sp>
          <p:nvSpPr>
            <p:cNvPr id="437" name="Google Shape;437;p42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" name="Google Shape;439;p42"/>
          <p:cNvSpPr/>
          <p:nvPr/>
        </p:nvSpPr>
        <p:spPr>
          <a:xfrm>
            <a:off x="8214413" y="827319"/>
            <a:ext cx="357900" cy="3237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2"/>
          <p:cNvSpPr/>
          <p:nvPr/>
        </p:nvSpPr>
        <p:spPr>
          <a:xfrm>
            <a:off x="8214413" y="325694"/>
            <a:ext cx="357900" cy="3237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2"/>
          <p:cNvSpPr/>
          <p:nvPr/>
        </p:nvSpPr>
        <p:spPr>
          <a:xfrm>
            <a:off x="671313" y="3765069"/>
            <a:ext cx="357900" cy="3237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2"/>
          <p:cNvSpPr/>
          <p:nvPr/>
        </p:nvSpPr>
        <p:spPr>
          <a:xfrm>
            <a:off x="671313" y="4221769"/>
            <a:ext cx="357900" cy="3237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55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"/>
          <p:cNvSpPr/>
          <p:nvPr/>
        </p:nvSpPr>
        <p:spPr>
          <a:xfrm>
            <a:off x="4412238" y="-1097250"/>
            <a:ext cx="5489700" cy="54897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37"/>
          <p:cNvSpPr txBox="1">
            <a:spLocks noGrp="1"/>
          </p:cNvSpPr>
          <p:nvPr>
            <p:ph type="title" idx="2"/>
          </p:nvPr>
        </p:nvSpPr>
        <p:spPr>
          <a:xfrm>
            <a:off x="890875" y="3312190"/>
            <a:ext cx="2241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5" name="Google Shape;335;p37"/>
          <p:cNvSpPr txBox="1">
            <a:spLocks noGrp="1"/>
          </p:cNvSpPr>
          <p:nvPr>
            <p:ph type="subTitle" idx="1"/>
          </p:nvPr>
        </p:nvSpPr>
        <p:spPr>
          <a:xfrm>
            <a:off x="890875" y="3839896"/>
            <a:ext cx="2241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37"/>
          <p:cNvSpPr txBox="1">
            <a:spLocks noGrp="1"/>
          </p:cNvSpPr>
          <p:nvPr>
            <p:ph type="title" idx="3"/>
          </p:nvPr>
        </p:nvSpPr>
        <p:spPr>
          <a:xfrm>
            <a:off x="3439563" y="3312190"/>
            <a:ext cx="2241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7" name="Google Shape;337;p37"/>
          <p:cNvSpPr txBox="1">
            <a:spLocks noGrp="1"/>
          </p:cNvSpPr>
          <p:nvPr>
            <p:ph type="subTitle" idx="4"/>
          </p:nvPr>
        </p:nvSpPr>
        <p:spPr>
          <a:xfrm>
            <a:off x="3439575" y="3839896"/>
            <a:ext cx="2241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37"/>
          <p:cNvSpPr txBox="1">
            <a:spLocks noGrp="1"/>
          </p:cNvSpPr>
          <p:nvPr>
            <p:ph type="title" idx="5"/>
          </p:nvPr>
        </p:nvSpPr>
        <p:spPr>
          <a:xfrm>
            <a:off x="5988275" y="3312190"/>
            <a:ext cx="2241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subTitle" idx="6"/>
          </p:nvPr>
        </p:nvSpPr>
        <p:spPr>
          <a:xfrm>
            <a:off x="5988275" y="3839896"/>
            <a:ext cx="2241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40" name="Google Shape;340;p37"/>
          <p:cNvGrpSpPr/>
          <p:nvPr/>
        </p:nvGrpSpPr>
        <p:grpSpPr>
          <a:xfrm>
            <a:off x="8373782" y="4621856"/>
            <a:ext cx="882480" cy="329031"/>
            <a:chOff x="4042650" y="642025"/>
            <a:chExt cx="1154625" cy="430500"/>
          </a:xfrm>
        </p:grpSpPr>
        <p:sp>
          <p:nvSpPr>
            <p:cNvPr id="341" name="Google Shape;341;p37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37"/>
          <p:cNvGrpSpPr/>
          <p:nvPr/>
        </p:nvGrpSpPr>
        <p:grpSpPr>
          <a:xfrm rot="10800000">
            <a:off x="5649001" y="4534812"/>
            <a:ext cx="2724785" cy="350705"/>
            <a:chOff x="198225" y="4390550"/>
            <a:chExt cx="3765075" cy="484600"/>
          </a:xfrm>
        </p:grpSpPr>
        <p:sp>
          <p:nvSpPr>
            <p:cNvPr id="344" name="Google Shape;344;p37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37"/>
          <p:cNvSpPr/>
          <p:nvPr/>
        </p:nvSpPr>
        <p:spPr>
          <a:xfrm>
            <a:off x="-516031" y="3019200"/>
            <a:ext cx="2707800" cy="27078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" name="Google Shape;347;p37"/>
          <p:cNvPicPr preferRelativeResize="0"/>
          <p:nvPr/>
        </p:nvPicPr>
        <p:blipFill rotWithShape="1">
          <a:blip r:embed="rId3">
            <a:alphaModFix/>
          </a:blip>
          <a:srcRect b="44478"/>
          <a:stretch/>
        </p:blipFill>
        <p:spPr>
          <a:xfrm>
            <a:off x="70550" y="54126"/>
            <a:ext cx="2502225" cy="8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7"/>
          <p:cNvSpPr>
            <a:spLocks noGrp="1"/>
          </p:cNvSpPr>
          <p:nvPr>
            <p:ph type="pic" idx="7"/>
          </p:nvPr>
        </p:nvSpPr>
        <p:spPr>
          <a:xfrm>
            <a:off x="2376450" y="1285600"/>
            <a:ext cx="4368000" cy="1933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4513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3" name="Google Shape;63;p6"/>
          <p:cNvGrpSpPr/>
          <p:nvPr/>
        </p:nvGrpSpPr>
        <p:grpSpPr>
          <a:xfrm>
            <a:off x="250792" y="240925"/>
            <a:ext cx="1160092" cy="63948"/>
            <a:chOff x="3779200" y="1371600"/>
            <a:chExt cx="1992600" cy="109500"/>
          </a:xfrm>
        </p:grpSpPr>
        <p:sp>
          <p:nvSpPr>
            <p:cNvPr id="64" name="Google Shape;64;p6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6"/>
          <p:cNvGrpSpPr/>
          <p:nvPr/>
        </p:nvGrpSpPr>
        <p:grpSpPr>
          <a:xfrm>
            <a:off x="6715155" y="4604094"/>
            <a:ext cx="2428951" cy="434862"/>
            <a:chOff x="1358103" y="3291921"/>
            <a:chExt cx="3368397" cy="603054"/>
          </a:xfrm>
        </p:grpSpPr>
        <p:sp>
          <p:nvSpPr>
            <p:cNvPr id="71" name="Google Shape;71;p6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 txBox="1">
            <a:spLocks noGrp="1"/>
          </p:cNvSpPr>
          <p:nvPr>
            <p:ph type="title"/>
          </p:nvPr>
        </p:nvSpPr>
        <p:spPr>
          <a:xfrm>
            <a:off x="1204500" y="1289350"/>
            <a:ext cx="459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ubTitle" idx="1"/>
          </p:nvPr>
        </p:nvSpPr>
        <p:spPr>
          <a:xfrm>
            <a:off x="1204500" y="2131150"/>
            <a:ext cx="4591200" cy="15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9"/>
          <p:cNvSpPr/>
          <p:nvPr/>
        </p:nvSpPr>
        <p:spPr>
          <a:xfrm>
            <a:off x="5795700" y="24325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266878" y="857225"/>
            <a:ext cx="3268650" cy="19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4360800" y="1227300"/>
            <a:ext cx="407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1"/>
          </p:nvPr>
        </p:nvSpPr>
        <p:spPr>
          <a:xfrm>
            <a:off x="4360800" y="2069100"/>
            <a:ext cx="40701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2" name="Google Shape;152;p15"/>
          <p:cNvPicPr preferRelativeResize="0"/>
          <p:nvPr/>
        </p:nvPicPr>
        <p:blipFill rotWithShape="1">
          <a:blip r:embed="rId3">
            <a:alphaModFix/>
          </a:blip>
          <a:srcRect b="47712"/>
          <a:stretch/>
        </p:blipFill>
        <p:spPr>
          <a:xfrm>
            <a:off x="3489225" y="4122300"/>
            <a:ext cx="3222850" cy="10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 rotWithShape="1">
          <a:blip r:embed="rId3">
            <a:alphaModFix/>
          </a:blip>
          <a:srcRect t="47712"/>
          <a:stretch/>
        </p:blipFill>
        <p:spPr>
          <a:xfrm>
            <a:off x="5977075" y="0"/>
            <a:ext cx="3222850" cy="10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2052900" y="3880863"/>
            <a:ext cx="5038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subTitle" idx="1"/>
          </p:nvPr>
        </p:nvSpPr>
        <p:spPr>
          <a:xfrm>
            <a:off x="2052925" y="1520950"/>
            <a:ext cx="5037600" cy="19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7" name="Google Shape;157;p16"/>
          <p:cNvSpPr/>
          <p:nvPr/>
        </p:nvSpPr>
        <p:spPr>
          <a:xfrm>
            <a:off x="-727100" y="-456925"/>
            <a:ext cx="3636300" cy="36363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16"/>
          <p:cNvGrpSpPr/>
          <p:nvPr/>
        </p:nvGrpSpPr>
        <p:grpSpPr>
          <a:xfrm>
            <a:off x="5716150" y="287088"/>
            <a:ext cx="3427850" cy="639375"/>
            <a:chOff x="1298650" y="3255600"/>
            <a:chExt cx="3427850" cy="639375"/>
          </a:xfrm>
        </p:grpSpPr>
        <p:sp>
          <p:nvSpPr>
            <p:cNvPr id="159" name="Google Shape;159;p16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16"/>
          <p:cNvGrpSpPr/>
          <p:nvPr/>
        </p:nvGrpSpPr>
        <p:grpSpPr>
          <a:xfrm rot="10800000">
            <a:off x="0" y="4217038"/>
            <a:ext cx="3427850" cy="639375"/>
            <a:chOff x="1298650" y="3255600"/>
            <a:chExt cx="3427850" cy="639375"/>
          </a:xfrm>
        </p:grpSpPr>
        <p:sp>
          <p:nvSpPr>
            <p:cNvPr id="162" name="Google Shape;162;p16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6"/>
          <p:cNvSpPr/>
          <p:nvPr/>
        </p:nvSpPr>
        <p:spPr>
          <a:xfrm>
            <a:off x="5383375" y="1441400"/>
            <a:ext cx="4976400" cy="4976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/>
          <p:nvPr/>
        </p:nvSpPr>
        <p:spPr>
          <a:xfrm rot="10800000" flipH="1">
            <a:off x="-305525" y="3076225"/>
            <a:ext cx="2711400" cy="2711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title"/>
          </p:nvPr>
        </p:nvSpPr>
        <p:spPr>
          <a:xfrm>
            <a:off x="2246850" y="2489675"/>
            <a:ext cx="46503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title" idx="2" hasCustomPrompt="1"/>
          </p:nvPr>
        </p:nvSpPr>
        <p:spPr>
          <a:xfrm>
            <a:off x="3752250" y="1392613"/>
            <a:ext cx="1639500" cy="841800"/>
          </a:xfrm>
          <a:prstGeom prst="rect">
            <a:avLst/>
          </a:prstGeom>
          <a:effectLst>
            <a:outerShdw blurRad="14287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9" name="Google Shape;169;p17"/>
          <p:cNvSpPr txBox="1">
            <a:spLocks noGrp="1"/>
          </p:cNvSpPr>
          <p:nvPr>
            <p:ph type="subTitle" idx="1"/>
          </p:nvPr>
        </p:nvSpPr>
        <p:spPr>
          <a:xfrm>
            <a:off x="2246850" y="3426000"/>
            <a:ext cx="46503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7"/>
          <p:cNvSpPr/>
          <p:nvPr/>
        </p:nvSpPr>
        <p:spPr>
          <a:xfrm>
            <a:off x="1714725" y="-33944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1362600" y="3485762"/>
            <a:ext cx="64188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1"/>
          </p:nvPr>
        </p:nvSpPr>
        <p:spPr>
          <a:xfrm>
            <a:off x="1362632" y="1125838"/>
            <a:ext cx="6418200" cy="19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5553075" y="-1424375"/>
            <a:ext cx="4976400" cy="4976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52" y="3246600"/>
            <a:ext cx="3130200" cy="18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1039188" y="2248863"/>
            <a:ext cx="29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subTitle" idx="1"/>
          </p:nvPr>
        </p:nvSpPr>
        <p:spPr>
          <a:xfrm>
            <a:off x="1039188" y="2902163"/>
            <a:ext cx="29394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61" r:id="rId5"/>
    <p:sldLayoutId id="2147483662" r:id="rId6"/>
    <p:sldLayoutId id="2147483663" r:id="rId7"/>
    <p:sldLayoutId id="2147483664" r:id="rId8"/>
    <p:sldLayoutId id="2147483667" r:id="rId9"/>
    <p:sldLayoutId id="2147483668" r:id="rId10"/>
    <p:sldLayoutId id="2147483674" r:id="rId11"/>
    <p:sldLayoutId id="2147483680" r:id="rId12"/>
    <p:sldLayoutId id="2147483684" r:id="rId13"/>
    <p:sldLayoutId id="2147483692" r:id="rId14"/>
    <p:sldLayoutId id="2147483695" r:id="rId15"/>
    <p:sldLayoutId id="2147483698" r:id="rId16"/>
    <p:sldLayoutId id="2147483699" r:id="rId17"/>
    <p:sldLayoutId id="2147483700" r:id="rId18"/>
    <p:sldLayoutId id="2147483701" r:id="rId19"/>
    <p:sldLayoutId id="2147483708" r:id="rId20"/>
    <p:sldLayoutId id="2147483709" r:id="rId21"/>
    <p:sldLayoutId id="2147483710" r:id="rId22"/>
    <p:sldLayoutId id="2147483711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svg"/><Relationship Id="rId19" Type="http://schemas.openxmlformats.org/officeDocument/2006/relationships/image" Target="../media/image39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1"/>
          <p:cNvSpPr/>
          <p:nvPr/>
        </p:nvSpPr>
        <p:spPr>
          <a:xfrm rot="10800000" flipH="1">
            <a:off x="4157408" y="2292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61"/>
          <p:cNvSpPr/>
          <p:nvPr/>
        </p:nvSpPr>
        <p:spPr>
          <a:xfrm>
            <a:off x="301550" y="2292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61"/>
          <p:cNvSpPr txBox="1">
            <a:spLocks noGrp="1"/>
          </p:cNvSpPr>
          <p:nvPr>
            <p:ph type="ctrTitle"/>
          </p:nvPr>
        </p:nvSpPr>
        <p:spPr>
          <a:xfrm>
            <a:off x="4954799" y="1094250"/>
            <a:ext cx="3672623" cy="227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DEEPFAKE DETECTION </a:t>
            </a:r>
            <a:r>
              <a:rPr lang="en" sz="4800" b="0" dirty="0"/>
              <a:t>SYSTEM</a:t>
            </a:r>
            <a:endParaRPr sz="4800" b="0" dirty="0"/>
          </a:p>
        </p:txBody>
      </p:sp>
      <p:sp>
        <p:nvSpPr>
          <p:cNvPr id="593" name="Google Shape;593;p61"/>
          <p:cNvSpPr txBox="1">
            <a:spLocks noGrp="1"/>
          </p:cNvSpPr>
          <p:nvPr>
            <p:ph type="subTitle" idx="1"/>
          </p:nvPr>
        </p:nvSpPr>
        <p:spPr>
          <a:xfrm>
            <a:off x="5977200" y="3372150"/>
            <a:ext cx="3090300" cy="1399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By Group 7,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	Sreejith Mohan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	</a:t>
            </a:r>
            <a:r>
              <a:rPr lang="en-IN" dirty="0" err="1"/>
              <a:t>Vishnudas</a:t>
            </a:r>
            <a:r>
              <a:rPr lang="en-IN" dirty="0"/>
              <a:t> 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	</a:t>
            </a:r>
            <a:r>
              <a:rPr lang="en-IN" dirty="0" err="1"/>
              <a:t>Jisto</a:t>
            </a:r>
            <a:r>
              <a:rPr lang="en-IN" dirty="0"/>
              <a:t> Kuriakose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	Mithun Raju</a:t>
            </a:r>
            <a:endParaRPr dirty="0"/>
          </a:p>
        </p:txBody>
      </p:sp>
      <p:pic>
        <p:nvPicPr>
          <p:cNvPr id="594" name="Google Shape;5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63" y="464000"/>
            <a:ext cx="4255050" cy="4293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117" y="-259000"/>
            <a:ext cx="2441750" cy="14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067" y="3469125"/>
            <a:ext cx="2441750" cy="147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61"/>
          <p:cNvGrpSpPr/>
          <p:nvPr/>
        </p:nvGrpSpPr>
        <p:grpSpPr>
          <a:xfrm>
            <a:off x="3663700" y="4429725"/>
            <a:ext cx="3765075" cy="484600"/>
            <a:chOff x="198225" y="4390550"/>
            <a:chExt cx="3765075" cy="484600"/>
          </a:xfrm>
        </p:grpSpPr>
        <p:sp>
          <p:nvSpPr>
            <p:cNvPr id="598" name="Google Shape;598;p61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1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" name="Google Shape;600;p61"/>
          <p:cNvGrpSpPr/>
          <p:nvPr/>
        </p:nvGrpSpPr>
        <p:grpSpPr>
          <a:xfrm>
            <a:off x="5716150" y="279150"/>
            <a:ext cx="3427850" cy="639375"/>
            <a:chOff x="1298650" y="3255600"/>
            <a:chExt cx="3427850" cy="639375"/>
          </a:xfrm>
        </p:grpSpPr>
        <p:sp>
          <p:nvSpPr>
            <p:cNvPr id="601" name="Google Shape;601;p6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1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61"/>
          <p:cNvGrpSpPr/>
          <p:nvPr/>
        </p:nvGrpSpPr>
        <p:grpSpPr>
          <a:xfrm rot="5400000">
            <a:off x="314598" y="741345"/>
            <a:ext cx="871512" cy="467554"/>
            <a:chOff x="773350" y="518000"/>
            <a:chExt cx="2757950" cy="1479600"/>
          </a:xfrm>
        </p:grpSpPr>
        <p:sp>
          <p:nvSpPr>
            <p:cNvPr id="604" name="Google Shape;604;p61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1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1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5E82555-F146-F47B-9C90-E5550AD69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784" y="101601"/>
            <a:ext cx="6883785" cy="4824318"/>
          </a:xfrm>
          <a:prstGeom prst="rect">
            <a:avLst/>
          </a:prstGeom>
        </p:spPr>
      </p:pic>
      <p:grpSp>
        <p:nvGrpSpPr>
          <p:cNvPr id="10" name="Google Shape;870;p74">
            <a:extLst>
              <a:ext uri="{FF2B5EF4-FFF2-40B4-BE49-F238E27FC236}">
                <a16:creationId xmlns:a16="http://schemas.microsoft.com/office/drawing/2014/main" id="{602C87D4-E11D-DAE4-EE2B-261F19FC9D95}"/>
              </a:ext>
            </a:extLst>
          </p:cNvPr>
          <p:cNvGrpSpPr/>
          <p:nvPr/>
        </p:nvGrpSpPr>
        <p:grpSpPr>
          <a:xfrm>
            <a:off x="0" y="2349500"/>
            <a:ext cx="3561719" cy="2692399"/>
            <a:chOff x="713100" y="1597775"/>
            <a:chExt cx="5712625" cy="3217500"/>
          </a:xfrm>
        </p:grpSpPr>
        <p:sp>
          <p:nvSpPr>
            <p:cNvPr id="11" name="Google Shape;871;p74">
              <a:extLst>
                <a:ext uri="{FF2B5EF4-FFF2-40B4-BE49-F238E27FC236}">
                  <a16:creationId xmlns:a16="http://schemas.microsoft.com/office/drawing/2014/main" id="{5087205A-9953-48E6-0294-DEF95C26943F}"/>
                </a:ext>
              </a:extLst>
            </p:cNvPr>
            <p:cNvSpPr/>
            <p:nvPr/>
          </p:nvSpPr>
          <p:spPr>
            <a:xfrm>
              <a:off x="713100" y="15977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4000" dirty="0">
                  <a:solidFill>
                    <a:schemeClr val="bg1"/>
                  </a:solidFill>
                </a:rPr>
                <a:t>System Architecture</a:t>
              </a:r>
              <a:endParaRPr sz="4000" dirty="0">
                <a:solidFill>
                  <a:schemeClr val="bg1"/>
                </a:solidFill>
              </a:endParaRPr>
            </a:p>
          </p:txBody>
        </p:sp>
        <p:sp>
          <p:nvSpPr>
            <p:cNvPr id="12" name="Google Shape;872;p74">
              <a:extLst>
                <a:ext uri="{FF2B5EF4-FFF2-40B4-BE49-F238E27FC236}">
                  <a16:creationId xmlns:a16="http://schemas.microsoft.com/office/drawing/2014/main" id="{7D821214-5E29-1F8E-D664-C266CC1BCB00}"/>
                </a:ext>
              </a:extLst>
            </p:cNvPr>
            <p:cNvSpPr/>
            <p:nvPr/>
          </p:nvSpPr>
          <p:spPr>
            <a:xfrm>
              <a:off x="851725" y="17363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96"/>
          <p:cNvSpPr/>
          <p:nvPr/>
        </p:nvSpPr>
        <p:spPr>
          <a:xfrm>
            <a:off x="833339" y="1321100"/>
            <a:ext cx="858600" cy="8586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96"/>
          <p:cNvSpPr/>
          <p:nvPr/>
        </p:nvSpPr>
        <p:spPr>
          <a:xfrm>
            <a:off x="852065" y="2454900"/>
            <a:ext cx="858600" cy="8586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96"/>
          <p:cNvSpPr/>
          <p:nvPr/>
        </p:nvSpPr>
        <p:spPr>
          <a:xfrm>
            <a:off x="852065" y="3588650"/>
            <a:ext cx="858600" cy="8586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96"/>
          <p:cNvSpPr txBox="1">
            <a:spLocks noGrp="1"/>
          </p:cNvSpPr>
          <p:nvPr>
            <p:ph type="title"/>
          </p:nvPr>
        </p:nvSpPr>
        <p:spPr>
          <a:xfrm>
            <a:off x="894954" y="4473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 Design Stages</a:t>
            </a:r>
            <a:endParaRPr dirty="0"/>
          </a:p>
        </p:txBody>
      </p:sp>
      <p:sp>
        <p:nvSpPr>
          <p:cNvPr id="1398" name="Google Shape;1398;p96"/>
          <p:cNvSpPr txBox="1">
            <a:spLocks noGrp="1"/>
          </p:cNvSpPr>
          <p:nvPr>
            <p:ph type="title" idx="2"/>
          </p:nvPr>
        </p:nvSpPr>
        <p:spPr>
          <a:xfrm>
            <a:off x="1908392" y="1397328"/>
            <a:ext cx="2079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Gathering</a:t>
            </a:r>
            <a:endParaRPr dirty="0"/>
          </a:p>
        </p:txBody>
      </p:sp>
      <p:sp>
        <p:nvSpPr>
          <p:cNvPr id="1400" name="Google Shape;1400;p96"/>
          <p:cNvSpPr txBox="1">
            <a:spLocks noGrp="1"/>
          </p:cNvSpPr>
          <p:nvPr>
            <p:ph type="title" idx="3"/>
          </p:nvPr>
        </p:nvSpPr>
        <p:spPr>
          <a:xfrm>
            <a:off x="1924950" y="2571750"/>
            <a:ext cx="208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Pre-processing</a:t>
            </a:r>
            <a:endParaRPr dirty="0"/>
          </a:p>
        </p:txBody>
      </p:sp>
      <p:sp>
        <p:nvSpPr>
          <p:cNvPr id="1402" name="Google Shape;1402;p96"/>
          <p:cNvSpPr txBox="1">
            <a:spLocks noGrp="1"/>
          </p:cNvSpPr>
          <p:nvPr>
            <p:ph type="title" idx="5"/>
          </p:nvPr>
        </p:nvSpPr>
        <p:spPr>
          <a:xfrm>
            <a:off x="1905779" y="3707515"/>
            <a:ext cx="208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Split</a:t>
            </a:r>
            <a:endParaRPr dirty="0"/>
          </a:p>
        </p:txBody>
      </p:sp>
      <p:sp>
        <p:nvSpPr>
          <p:cNvPr id="1404" name="Google Shape;1404;p96"/>
          <p:cNvSpPr txBox="1">
            <a:spLocks noGrp="1"/>
          </p:cNvSpPr>
          <p:nvPr>
            <p:ph type="title" idx="7"/>
          </p:nvPr>
        </p:nvSpPr>
        <p:spPr>
          <a:xfrm>
            <a:off x="720000" y="1512885"/>
            <a:ext cx="10854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05" name="Google Shape;1405;p96"/>
          <p:cNvSpPr txBox="1">
            <a:spLocks noGrp="1"/>
          </p:cNvSpPr>
          <p:nvPr>
            <p:ph type="title" idx="8"/>
          </p:nvPr>
        </p:nvSpPr>
        <p:spPr>
          <a:xfrm>
            <a:off x="738721" y="2646694"/>
            <a:ext cx="10854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06" name="Google Shape;1406;p96"/>
          <p:cNvSpPr txBox="1">
            <a:spLocks noGrp="1"/>
          </p:cNvSpPr>
          <p:nvPr>
            <p:ph type="title" idx="9"/>
          </p:nvPr>
        </p:nvSpPr>
        <p:spPr>
          <a:xfrm>
            <a:off x="738721" y="3780420"/>
            <a:ext cx="10854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407" name="Google Shape;1407;p96"/>
          <p:cNvGrpSpPr/>
          <p:nvPr/>
        </p:nvGrpSpPr>
        <p:grpSpPr>
          <a:xfrm flipH="1">
            <a:off x="-5" y="146244"/>
            <a:ext cx="2947684" cy="373284"/>
            <a:chOff x="1358103" y="3291921"/>
            <a:chExt cx="3368397" cy="603054"/>
          </a:xfrm>
        </p:grpSpPr>
        <p:sp>
          <p:nvSpPr>
            <p:cNvPr id="1408" name="Google Shape;1408;p96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96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394;p96">
            <a:extLst>
              <a:ext uri="{FF2B5EF4-FFF2-40B4-BE49-F238E27FC236}">
                <a16:creationId xmlns:a16="http://schemas.microsoft.com/office/drawing/2014/main" id="{92534463-0049-7A3E-8F0A-9A460B841D44}"/>
              </a:ext>
            </a:extLst>
          </p:cNvPr>
          <p:cNvSpPr/>
          <p:nvPr/>
        </p:nvSpPr>
        <p:spPr>
          <a:xfrm>
            <a:off x="4317654" y="1321100"/>
            <a:ext cx="858600" cy="8586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395;p96">
            <a:extLst>
              <a:ext uri="{FF2B5EF4-FFF2-40B4-BE49-F238E27FC236}">
                <a16:creationId xmlns:a16="http://schemas.microsoft.com/office/drawing/2014/main" id="{5C3F2202-45FD-3C18-3059-DF2F3CAB9233}"/>
              </a:ext>
            </a:extLst>
          </p:cNvPr>
          <p:cNvSpPr/>
          <p:nvPr/>
        </p:nvSpPr>
        <p:spPr>
          <a:xfrm>
            <a:off x="4336380" y="2454900"/>
            <a:ext cx="858600" cy="8586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96;p96">
            <a:extLst>
              <a:ext uri="{FF2B5EF4-FFF2-40B4-BE49-F238E27FC236}">
                <a16:creationId xmlns:a16="http://schemas.microsoft.com/office/drawing/2014/main" id="{01357991-0831-8967-41E1-FD685C56D6B9}"/>
              </a:ext>
            </a:extLst>
          </p:cNvPr>
          <p:cNvSpPr/>
          <p:nvPr/>
        </p:nvSpPr>
        <p:spPr>
          <a:xfrm>
            <a:off x="4336380" y="3588650"/>
            <a:ext cx="858600" cy="8586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98;p96">
            <a:extLst>
              <a:ext uri="{FF2B5EF4-FFF2-40B4-BE49-F238E27FC236}">
                <a16:creationId xmlns:a16="http://schemas.microsoft.com/office/drawing/2014/main" id="{8D667CAB-C9E2-3C95-7678-771EB80A4E96}"/>
              </a:ext>
            </a:extLst>
          </p:cNvPr>
          <p:cNvSpPr txBox="1">
            <a:spLocks/>
          </p:cNvSpPr>
          <p:nvPr/>
        </p:nvSpPr>
        <p:spPr>
          <a:xfrm>
            <a:off x="5347042" y="1445300"/>
            <a:ext cx="207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IN" dirty="0"/>
              <a:t>Model Architecture</a:t>
            </a:r>
          </a:p>
        </p:txBody>
      </p:sp>
      <p:sp>
        <p:nvSpPr>
          <p:cNvPr id="14" name="Google Shape;1400;p96">
            <a:extLst>
              <a:ext uri="{FF2B5EF4-FFF2-40B4-BE49-F238E27FC236}">
                <a16:creationId xmlns:a16="http://schemas.microsoft.com/office/drawing/2014/main" id="{B9FAAF34-A3A9-B889-6952-B98194CDF005}"/>
              </a:ext>
            </a:extLst>
          </p:cNvPr>
          <p:cNvSpPr txBox="1">
            <a:spLocks/>
          </p:cNvSpPr>
          <p:nvPr/>
        </p:nvSpPr>
        <p:spPr>
          <a:xfrm>
            <a:off x="5345211" y="2576407"/>
            <a:ext cx="2083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IN" dirty="0"/>
              <a:t>Training Workflow</a:t>
            </a:r>
          </a:p>
        </p:txBody>
      </p:sp>
      <p:sp>
        <p:nvSpPr>
          <p:cNvPr id="15" name="Google Shape;1402;p96">
            <a:extLst>
              <a:ext uri="{FF2B5EF4-FFF2-40B4-BE49-F238E27FC236}">
                <a16:creationId xmlns:a16="http://schemas.microsoft.com/office/drawing/2014/main" id="{33CDDB94-FFA2-34D6-6181-0F003483D9AA}"/>
              </a:ext>
            </a:extLst>
          </p:cNvPr>
          <p:cNvSpPr txBox="1">
            <a:spLocks/>
          </p:cNvSpPr>
          <p:nvPr/>
        </p:nvSpPr>
        <p:spPr>
          <a:xfrm>
            <a:off x="5345212" y="3707515"/>
            <a:ext cx="2083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IN" dirty="0"/>
              <a:t>Prediction Workflow</a:t>
            </a:r>
          </a:p>
        </p:txBody>
      </p:sp>
      <p:sp>
        <p:nvSpPr>
          <p:cNvPr id="16" name="Google Shape;1404;p96">
            <a:extLst>
              <a:ext uri="{FF2B5EF4-FFF2-40B4-BE49-F238E27FC236}">
                <a16:creationId xmlns:a16="http://schemas.microsoft.com/office/drawing/2014/main" id="{B2986C55-C457-1C58-332F-6C7119EC0423}"/>
              </a:ext>
            </a:extLst>
          </p:cNvPr>
          <p:cNvSpPr txBox="1">
            <a:spLocks/>
          </p:cNvSpPr>
          <p:nvPr/>
        </p:nvSpPr>
        <p:spPr>
          <a:xfrm>
            <a:off x="4204315" y="1512885"/>
            <a:ext cx="10854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17" name="Google Shape;1405;p96">
            <a:extLst>
              <a:ext uri="{FF2B5EF4-FFF2-40B4-BE49-F238E27FC236}">
                <a16:creationId xmlns:a16="http://schemas.microsoft.com/office/drawing/2014/main" id="{611BFFE6-EF62-0362-5C81-BBE434D737B6}"/>
              </a:ext>
            </a:extLst>
          </p:cNvPr>
          <p:cNvSpPr txBox="1">
            <a:spLocks/>
          </p:cNvSpPr>
          <p:nvPr/>
        </p:nvSpPr>
        <p:spPr>
          <a:xfrm>
            <a:off x="4223036" y="2646694"/>
            <a:ext cx="10854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8" name="Google Shape;1406;p96">
            <a:extLst>
              <a:ext uri="{FF2B5EF4-FFF2-40B4-BE49-F238E27FC236}">
                <a16:creationId xmlns:a16="http://schemas.microsoft.com/office/drawing/2014/main" id="{0C6BABD5-BEF4-33FB-8839-CD4D2CD4D07E}"/>
              </a:ext>
            </a:extLst>
          </p:cNvPr>
          <p:cNvSpPr txBox="1">
            <a:spLocks/>
          </p:cNvSpPr>
          <p:nvPr/>
        </p:nvSpPr>
        <p:spPr>
          <a:xfrm>
            <a:off x="4223036" y="3780420"/>
            <a:ext cx="10854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BM Plex Sans"/>
              <a:buNone/>
              <a:defRPr sz="6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06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74"/>
          <p:cNvSpPr/>
          <p:nvPr/>
        </p:nvSpPr>
        <p:spPr>
          <a:xfrm>
            <a:off x="-727100" y="-456925"/>
            <a:ext cx="3636300" cy="36363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0" name="Google Shape;870;p74"/>
          <p:cNvGrpSpPr/>
          <p:nvPr/>
        </p:nvGrpSpPr>
        <p:grpSpPr>
          <a:xfrm>
            <a:off x="82366" y="1159892"/>
            <a:ext cx="3810321" cy="2750641"/>
            <a:chOff x="713100" y="1597775"/>
            <a:chExt cx="5712625" cy="3217500"/>
          </a:xfrm>
        </p:grpSpPr>
        <p:sp>
          <p:nvSpPr>
            <p:cNvPr id="871" name="Google Shape;871;p74"/>
            <p:cNvSpPr/>
            <p:nvPr/>
          </p:nvSpPr>
          <p:spPr>
            <a:xfrm>
              <a:off x="713100" y="15977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74"/>
            <p:cNvSpPr/>
            <p:nvPr/>
          </p:nvSpPr>
          <p:spPr>
            <a:xfrm>
              <a:off x="851725" y="17363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" name="Google Shape;873;p74"/>
          <p:cNvSpPr txBox="1">
            <a:spLocks noGrp="1"/>
          </p:cNvSpPr>
          <p:nvPr>
            <p:ph type="title"/>
          </p:nvPr>
        </p:nvSpPr>
        <p:spPr>
          <a:xfrm>
            <a:off x="637275" y="1756838"/>
            <a:ext cx="2939400" cy="1339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Gathering</a:t>
            </a:r>
            <a:endParaRPr dirty="0"/>
          </a:p>
        </p:txBody>
      </p:sp>
      <p:grpSp>
        <p:nvGrpSpPr>
          <p:cNvPr id="879" name="Google Shape;879;p74"/>
          <p:cNvGrpSpPr/>
          <p:nvPr/>
        </p:nvGrpSpPr>
        <p:grpSpPr>
          <a:xfrm>
            <a:off x="356375" y="4244034"/>
            <a:ext cx="1154625" cy="430500"/>
            <a:chOff x="4042650" y="642025"/>
            <a:chExt cx="1154625" cy="430500"/>
          </a:xfrm>
        </p:grpSpPr>
        <p:sp>
          <p:nvSpPr>
            <p:cNvPr id="880" name="Google Shape;880;p74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74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2" name="Google Shape;882;p74"/>
          <p:cNvSpPr/>
          <p:nvPr/>
        </p:nvSpPr>
        <p:spPr>
          <a:xfrm>
            <a:off x="3021225" y="551332"/>
            <a:ext cx="6033358" cy="4123202"/>
          </a:xfrm>
          <a:prstGeom prst="snip2DiagRect">
            <a:avLst>
              <a:gd name="adj1" fmla="val 0"/>
              <a:gd name="adj2" fmla="val 1203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3" name="Google Shape;88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17" y="0"/>
            <a:ext cx="2441750" cy="14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881691-85AE-79B9-7015-B46DBCA4C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63" y="813768"/>
            <a:ext cx="5574947" cy="3636300"/>
          </a:xfrm>
          <a:prstGeom prst="snip2DiagRect">
            <a:avLst>
              <a:gd name="adj1" fmla="val 0"/>
              <a:gd name="adj2" fmla="val 1038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8" name="Google Shape;879;p74">
            <a:extLst>
              <a:ext uri="{FF2B5EF4-FFF2-40B4-BE49-F238E27FC236}">
                <a16:creationId xmlns:a16="http://schemas.microsoft.com/office/drawing/2014/main" id="{D19C2232-6ACA-3B80-08E4-EAC62F69644C}"/>
              </a:ext>
            </a:extLst>
          </p:cNvPr>
          <p:cNvGrpSpPr/>
          <p:nvPr/>
        </p:nvGrpSpPr>
        <p:grpSpPr>
          <a:xfrm>
            <a:off x="1659027" y="500930"/>
            <a:ext cx="1154625" cy="430500"/>
            <a:chOff x="4042650" y="642025"/>
            <a:chExt cx="1154625" cy="430500"/>
          </a:xfrm>
        </p:grpSpPr>
        <p:sp>
          <p:nvSpPr>
            <p:cNvPr id="29" name="Google Shape;880;p74">
              <a:extLst>
                <a:ext uri="{FF2B5EF4-FFF2-40B4-BE49-F238E27FC236}">
                  <a16:creationId xmlns:a16="http://schemas.microsoft.com/office/drawing/2014/main" id="{992A5B8A-5F40-0FBA-D720-344AE093C3CD}"/>
                </a:ext>
              </a:extLst>
            </p:cNvPr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81;p74">
              <a:extLst>
                <a:ext uri="{FF2B5EF4-FFF2-40B4-BE49-F238E27FC236}">
                  <a16:creationId xmlns:a16="http://schemas.microsoft.com/office/drawing/2014/main" id="{0E433FC2-8B58-CE75-AF90-487A56C05EFA}"/>
                </a:ext>
              </a:extLst>
            </p:cNvPr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34884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Picture 898">
            <a:extLst>
              <a:ext uri="{FF2B5EF4-FFF2-40B4-BE49-F238E27FC236}">
                <a16:creationId xmlns:a16="http://schemas.microsoft.com/office/drawing/2014/main" id="{FD364653-0A9E-5ABF-9F26-269BB4CBC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77" y="387728"/>
            <a:ext cx="4259345" cy="436804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46" name="Google Shape;946;p78"/>
          <p:cNvGrpSpPr/>
          <p:nvPr/>
        </p:nvGrpSpPr>
        <p:grpSpPr>
          <a:xfrm>
            <a:off x="337853" y="365739"/>
            <a:ext cx="2049747" cy="4238397"/>
            <a:chOff x="713100" y="1597775"/>
            <a:chExt cx="5712625" cy="3217500"/>
          </a:xfrm>
        </p:grpSpPr>
        <p:sp>
          <p:nvSpPr>
            <p:cNvPr id="947" name="Google Shape;947;p78"/>
            <p:cNvSpPr/>
            <p:nvPr/>
          </p:nvSpPr>
          <p:spPr>
            <a:xfrm>
              <a:off x="713100" y="15977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8" name="Google Shape;948;p78"/>
            <p:cNvSpPr/>
            <p:nvPr/>
          </p:nvSpPr>
          <p:spPr>
            <a:xfrm>
              <a:off x="851725" y="17363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4" name="Google Shape;954;p78"/>
          <p:cNvSpPr txBox="1">
            <a:spLocks noGrp="1"/>
          </p:cNvSpPr>
          <p:nvPr>
            <p:ph type="title"/>
          </p:nvPr>
        </p:nvSpPr>
        <p:spPr>
          <a:xfrm>
            <a:off x="387593" y="1927032"/>
            <a:ext cx="2568000" cy="1390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Pre-processing</a:t>
            </a:r>
            <a:endParaRPr sz="2800" dirty="0"/>
          </a:p>
        </p:txBody>
      </p:sp>
      <p:grpSp>
        <p:nvGrpSpPr>
          <p:cNvPr id="956" name="Google Shape;956;p78"/>
          <p:cNvGrpSpPr/>
          <p:nvPr/>
        </p:nvGrpSpPr>
        <p:grpSpPr>
          <a:xfrm rot="5400000">
            <a:off x="131252" y="1089229"/>
            <a:ext cx="1163678" cy="63948"/>
            <a:chOff x="3779200" y="1371600"/>
            <a:chExt cx="1992600" cy="109500"/>
          </a:xfrm>
        </p:grpSpPr>
        <p:sp>
          <p:nvSpPr>
            <p:cNvPr id="957" name="Google Shape;957;p78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78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78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78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78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78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1351;p94">
            <a:extLst>
              <a:ext uri="{FF2B5EF4-FFF2-40B4-BE49-F238E27FC236}">
                <a16:creationId xmlns:a16="http://schemas.microsoft.com/office/drawing/2014/main" id="{754E8543-BDC3-B4C5-6815-E43C732C1255}"/>
              </a:ext>
            </a:extLst>
          </p:cNvPr>
          <p:cNvSpPr/>
          <p:nvPr/>
        </p:nvSpPr>
        <p:spPr>
          <a:xfrm>
            <a:off x="2510598" y="287005"/>
            <a:ext cx="2000007" cy="833700"/>
          </a:xfrm>
          <a:prstGeom prst="roundRect">
            <a:avLst>
              <a:gd name="adj" fmla="val 12582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354;p94">
            <a:extLst>
              <a:ext uri="{FF2B5EF4-FFF2-40B4-BE49-F238E27FC236}">
                <a16:creationId xmlns:a16="http://schemas.microsoft.com/office/drawing/2014/main" id="{426BDE47-DAF9-E2D4-275A-3C115BC59D84}"/>
              </a:ext>
            </a:extLst>
          </p:cNvPr>
          <p:cNvSpPr txBox="1"/>
          <p:nvPr/>
        </p:nvSpPr>
        <p:spPr>
          <a:xfrm>
            <a:off x="2591565" y="485829"/>
            <a:ext cx="1852397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Split video into frames</a:t>
            </a:r>
            <a:endParaRPr sz="2000" dirty="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3" name="Google Shape;1351;p94">
            <a:extLst>
              <a:ext uri="{FF2B5EF4-FFF2-40B4-BE49-F238E27FC236}">
                <a16:creationId xmlns:a16="http://schemas.microsoft.com/office/drawing/2014/main" id="{BECB32D8-563C-0C00-38C8-E02CEBB9D93D}"/>
              </a:ext>
            </a:extLst>
          </p:cNvPr>
          <p:cNvSpPr/>
          <p:nvPr/>
        </p:nvSpPr>
        <p:spPr>
          <a:xfrm>
            <a:off x="2517761" y="1222244"/>
            <a:ext cx="2000007" cy="833700"/>
          </a:xfrm>
          <a:prstGeom prst="roundRect">
            <a:avLst>
              <a:gd name="adj" fmla="val 12582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351;p94">
            <a:extLst>
              <a:ext uri="{FF2B5EF4-FFF2-40B4-BE49-F238E27FC236}">
                <a16:creationId xmlns:a16="http://schemas.microsoft.com/office/drawing/2014/main" id="{E86EB661-1534-7993-9351-FFE212CF7ABA}"/>
              </a:ext>
            </a:extLst>
          </p:cNvPr>
          <p:cNvSpPr/>
          <p:nvPr/>
        </p:nvSpPr>
        <p:spPr>
          <a:xfrm>
            <a:off x="2513773" y="2170834"/>
            <a:ext cx="2000007" cy="833700"/>
          </a:xfrm>
          <a:prstGeom prst="roundRect">
            <a:avLst>
              <a:gd name="adj" fmla="val 12582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1351;p94">
            <a:extLst>
              <a:ext uri="{FF2B5EF4-FFF2-40B4-BE49-F238E27FC236}">
                <a16:creationId xmlns:a16="http://schemas.microsoft.com/office/drawing/2014/main" id="{68A61C61-B538-D1EE-C657-0348D0C3C477}"/>
              </a:ext>
            </a:extLst>
          </p:cNvPr>
          <p:cNvSpPr/>
          <p:nvPr/>
        </p:nvSpPr>
        <p:spPr>
          <a:xfrm>
            <a:off x="2517761" y="3092722"/>
            <a:ext cx="2000007" cy="833700"/>
          </a:xfrm>
          <a:prstGeom prst="roundRect">
            <a:avLst>
              <a:gd name="adj" fmla="val 12582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1351;p94">
            <a:extLst>
              <a:ext uri="{FF2B5EF4-FFF2-40B4-BE49-F238E27FC236}">
                <a16:creationId xmlns:a16="http://schemas.microsoft.com/office/drawing/2014/main" id="{607472D5-9A92-B582-B23D-A05CF6C5A9AF}"/>
              </a:ext>
            </a:extLst>
          </p:cNvPr>
          <p:cNvSpPr/>
          <p:nvPr/>
        </p:nvSpPr>
        <p:spPr>
          <a:xfrm>
            <a:off x="2517761" y="4041198"/>
            <a:ext cx="2000007" cy="833700"/>
          </a:xfrm>
          <a:prstGeom prst="roundRect">
            <a:avLst>
              <a:gd name="adj" fmla="val 12582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1354;p94">
            <a:extLst>
              <a:ext uri="{FF2B5EF4-FFF2-40B4-BE49-F238E27FC236}">
                <a16:creationId xmlns:a16="http://schemas.microsoft.com/office/drawing/2014/main" id="{2C969247-B929-14FE-F905-BE3D427A1C1F}"/>
              </a:ext>
            </a:extLst>
          </p:cNvPr>
          <p:cNvSpPr txBox="1"/>
          <p:nvPr/>
        </p:nvSpPr>
        <p:spPr>
          <a:xfrm>
            <a:off x="2591565" y="1426274"/>
            <a:ext cx="1852397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Face detection</a:t>
            </a:r>
            <a:endParaRPr sz="2000" dirty="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8" name="Google Shape;1354;p94">
            <a:extLst>
              <a:ext uri="{FF2B5EF4-FFF2-40B4-BE49-F238E27FC236}">
                <a16:creationId xmlns:a16="http://schemas.microsoft.com/office/drawing/2014/main" id="{942ACB47-9340-42BD-286B-0DDB85C22C93}"/>
              </a:ext>
            </a:extLst>
          </p:cNvPr>
          <p:cNvSpPr txBox="1"/>
          <p:nvPr/>
        </p:nvSpPr>
        <p:spPr>
          <a:xfrm>
            <a:off x="2584402" y="2381884"/>
            <a:ext cx="1852397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Cropping face</a:t>
            </a:r>
            <a:endParaRPr sz="2000" dirty="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9" name="Google Shape;1354;p94">
            <a:extLst>
              <a:ext uri="{FF2B5EF4-FFF2-40B4-BE49-F238E27FC236}">
                <a16:creationId xmlns:a16="http://schemas.microsoft.com/office/drawing/2014/main" id="{145F7F67-486D-5CBE-B9DC-54A55658990E}"/>
              </a:ext>
            </a:extLst>
          </p:cNvPr>
          <p:cNvSpPr txBox="1"/>
          <p:nvPr/>
        </p:nvSpPr>
        <p:spPr>
          <a:xfrm>
            <a:off x="2602072" y="3303772"/>
            <a:ext cx="1852397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Creating new face cropped video</a:t>
            </a:r>
            <a:endParaRPr sz="1900" dirty="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0" name="Google Shape;1354;p94">
            <a:extLst>
              <a:ext uri="{FF2B5EF4-FFF2-40B4-BE49-F238E27FC236}">
                <a16:creationId xmlns:a16="http://schemas.microsoft.com/office/drawing/2014/main" id="{162C556C-1AF5-B828-4BE9-8AA8E5A13A7A}"/>
              </a:ext>
            </a:extLst>
          </p:cNvPr>
          <p:cNvSpPr txBox="1"/>
          <p:nvPr/>
        </p:nvSpPr>
        <p:spPr>
          <a:xfrm>
            <a:off x="2584401" y="4236495"/>
            <a:ext cx="1852397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Saving the face cropped video</a:t>
            </a:r>
            <a:endParaRPr sz="2000" dirty="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DB840CE8-FB4D-7F61-7580-08E5827A7CC5}"/>
              </a:ext>
            </a:extLst>
          </p:cNvPr>
          <p:cNvSpPr/>
          <p:nvPr/>
        </p:nvSpPr>
        <p:spPr>
          <a:xfrm>
            <a:off x="3332799" y="999904"/>
            <a:ext cx="355600" cy="321303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101DD8B0-B871-1491-5599-85BAB0839AED}"/>
              </a:ext>
            </a:extLst>
          </p:cNvPr>
          <p:cNvSpPr/>
          <p:nvPr/>
        </p:nvSpPr>
        <p:spPr>
          <a:xfrm>
            <a:off x="3339963" y="1977494"/>
            <a:ext cx="355600" cy="321303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6" name="Arrow: Down 895">
            <a:extLst>
              <a:ext uri="{FF2B5EF4-FFF2-40B4-BE49-F238E27FC236}">
                <a16:creationId xmlns:a16="http://schemas.microsoft.com/office/drawing/2014/main" id="{ACD360DB-5386-6AC0-5C8B-EB17451EF4C8}"/>
              </a:ext>
            </a:extLst>
          </p:cNvPr>
          <p:cNvSpPr/>
          <p:nvPr/>
        </p:nvSpPr>
        <p:spPr>
          <a:xfrm>
            <a:off x="3350470" y="2797305"/>
            <a:ext cx="355600" cy="321303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7" name="Arrow: Down 896">
            <a:extLst>
              <a:ext uri="{FF2B5EF4-FFF2-40B4-BE49-F238E27FC236}">
                <a16:creationId xmlns:a16="http://schemas.microsoft.com/office/drawing/2014/main" id="{DB96EBB5-825C-4CBD-4F28-7CBBAB1AF508}"/>
              </a:ext>
            </a:extLst>
          </p:cNvPr>
          <p:cNvSpPr/>
          <p:nvPr/>
        </p:nvSpPr>
        <p:spPr>
          <a:xfrm>
            <a:off x="3350470" y="3900536"/>
            <a:ext cx="337929" cy="223781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98" name="Picture 897">
            <a:extLst>
              <a:ext uri="{FF2B5EF4-FFF2-40B4-BE49-F238E27FC236}">
                <a16:creationId xmlns:a16="http://schemas.microsoft.com/office/drawing/2014/main" id="{76B0CF93-E609-ED94-8A0D-3907AF5492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2" t="31163" r="13051" b="40203"/>
          <a:stretch/>
        </p:blipFill>
        <p:spPr>
          <a:xfrm>
            <a:off x="5248656" y="1578864"/>
            <a:ext cx="3258751" cy="591970"/>
          </a:xfrm>
          <a:prstGeom prst="rect">
            <a:avLst/>
          </a:prstGeom>
        </p:spPr>
      </p:pic>
      <p:pic>
        <p:nvPicPr>
          <p:cNvPr id="900" name="Picture 899">
            <a:extLst>
              <a:ext uri="{FF2B5EF4-FFF2-40B4-BE49-F238E27FC236}">
                <a16:creationId xmlns:a16="http://schemas.microsoft.com/office/drawing/2014/main" id="{C1004F07-DF88-4E0C-424E-1B0AB501E9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 t="33522" r="65997" b="41385"/>
          <a:stretch/>
        </p:blipFill>
        <p:spPr>
          <a:xfrm>
            <a:off x="6541008" y="678755"/>
            <a:ext cx="522780" cy="441950"/>
          </a:xfrm>
          <a:prstGeom prst="rect">
            <a:avLst/>
          </a:prstGeom>
        </p:spPr>
      </p:pic>
      <p:pic>
        <p:nvPicPr>
          <p:cNvPr id="901" name="Picture 900">
            <a:extLst>
              <a:ext uri="{FF2B5EF4-FFF2-40B4-BE49-F238E27FC236}">
                <a16:creationId xmlns:a16="http://schemas.microsoft.com/office/drawing/2014/main" id="{6C9BE015-5402-572A-48A0-83CD980833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0" t="16429" r="51690" b="68872"/>
          <a:stretch/>
        </p:blipFill>
        <p:spPr>
          <a:xfrm>
            <a:off x="5217518" y="2468998"/>
            <a:ext cx="3131264" cy="623724"/>
          </a:xfrm>
          <a:prstGeom prst="rect">
            <a:avLst/>
          </a:prstGeom>
        </p:spPr>
      </p:pic>
      <p:pic>
        <p:nvPicPr>
          <p:cNvPr id="902" name="Picture 901">
            <a:extLst>
              <a:ext uri="{FF2B5EF4-FFF2-40B4-BE49-F238E27FC236}">
                <a16:creationId xmlns:a16="http://schemas.microsoft.com/office/drawing/2014/main" id="{7C2FEC94-4927-03D9-E79D-0B39A2C3DE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6" t="18042" r="80520" b="69926"/>
          <a:stretch/>
        </p:blipFill>
        <p:spPr>
          <a:xfrm>
            <a:off x="6513684" y="3682735"/>
            <a:ext cx="691656" cy="659381"/>
          </a:xfrm>
          <a:prstGeom prst="rect">
            <a:avLst/>
          </a:prstGeom>
        </p:spPr>
      </p:pic>
      <p:sp>
        <p:nvSpPr>
          <p:cNvPr id="903" name="Google Shape;882;p74">
            <a:extLst>
              <a:ext uri="{FF2B5EF4-FFF2-40B4-BE49-F238E27FC236}">
                <a16:creationId xmlns:a16="http://schemas.microsoft.com/office/drawing/2014/main" id="{EDC42819-2468-5EBA-575F-C9FD75CA0C07}"/>
              </a:ext>
            </a:extLst>
          </p:cNvPr>
          <p:cNvSpPr/>
          <p:nvPr/>
        </p:nvSpPr>
        <p:spPr>
          <a:xfrm>
            <a:off x="4524929" y="182881"/>
            <a:ext cx="4480478" cy="4692018"/>
          </a:xfrm>
          <a:prstGeom prst="snip2DiagRect">
            <a:avLst>
              <a:gd name="adj1" fmla="val 0"/>
              <a:gd name="adj2" fmla="val 1203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74"/>
          <p:cNvSpPr/>
          <p:nvPr/>
        </p:nvSpPr>
        <p:spPr>
          <a:xfrm>
            <a:off x="-727100" y="-456925"/>
            <a:ext cx="3636300" cy="36363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0" name="Google Shape;870;p74"/>
          <p:cNvGrpSpPr/>
          <p:nvPr/>
        </p:nvGrpSpPr>
        <p:grpSpPr>
          <a:xfrm>
            <a:off x="82366" y="1159892"/>
            <a:ext cx="3810321" cy="2750641"/>
            <a:chOff x="713100" y="1597775"/>
            <a:chExt cx="5712625" cy="3217500"/>
          </a:xfrm>
        </p:grpSpPr>
        <p:sp>
          <p:nvSpPr>
            <p:cNvPr id="871" name="Google Shape;871;p74"/>
            <p:cNvSpPr/>
            <p:nvPr/>
          </p:nvSpPr>
          <p:spPr>
            <a:xfrm>
              <a:off x="713100" y="15977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74"/>
            <p:cNvSpPr/>
            <p:nvPr/>
          </p:nvSpPr>
          <p:spPr>
            <a:xfrm>
              <a:off x="851725" y="17363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" name="Google Shape;873;p74"/>
          <p:cNvSpPr txBox="1">
            <a:spLocks noGrp="1"/>
          </p:cNvSpPr>
          <p:nvPr>
            <p:ph type="title"/>
          </p:nvPr>
        </p:nvSpPr>
        <p:spPr>
          <a:xfrm>
            <a:off x="637275" y="1756838"/>
            <a:ext cx="2739909" cy="1339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Split</a:t>
            </a:r>
            <a:endParaRPr dirty="0"/>
          </a:p>
        </p:txBody>
      </p:sp>
      <p:grpSp>
        <p:nvGrpSpPr>
          <p:cNvPr id="879" name="Google Shape;879;p74"/>
          <p:cNvGrpSpPr/>
          <p:nvPr/>
        </p:nvGrpSpPr>
        <p:grpSpPr>
          <a:xfrm>
            <a:off x="356375" y="4244034"/>
            <a:ext cx="1154625" cy="430500"/>
            <a:chOff x="4042650" y="642025"/>
            <a:chExt cx="1154625" cy="430500"/>
          </a:xfrm>
        </p:grpSpPr>
        <p:sp>
          <p:nvSpPr>
            <p:cNvPr id="880" name="Google Shape;880;p74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74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2" name="Google Shape;882;p74"/>
          <p:cNvSpPr/>
          <p:nvPr/>
        </p:nvSpPr>
        <p:spPr>
          <a:xfrm>
            <a:off x="3021225" y="551332"/>
            <a:ext cx="6033358" cy="4123202"/>
          </a:xfrm>
          <a:prstGeom prst="snip2DiagRect">
            <a:avLst>
              <a:gd name="adj1" fmla="val 0"/>
              <a:gd name="adj2" fmla="val 1203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3" name="Google Shape;88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17" y="0"/>
            <a:ext cx="2441750" cy="147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oogle Shape;879;p74">
            <a:extLst>
              <a:ext uri="{FF2B5EF4-FFF2-40B4-BE49-F238E27FC236}">
                <a16:creationId xmlns:a16="http://schemas.microsoft.com/office/drawing/2014/main" id="{D19C2232-6ACA-3B80-08E4-EAC62F69644C}"/>
              </a:ext>
            </a:extLst>
          </p:cNvPr>
          <p:cNvGrpSpPr/>
          <p:nvPr/>
        </p:nvGrpSpPr>
        <p:grpSpPr>
          <a:xfrm>
            <a:off x="1659027" y="500930"/>
            <a:ext cx="1154625" cy="430500"/>
            <a:chOff x="4042650" y="642025"/>
            <a:chExt cx="1154625" cy="430500"/>
          </a:xfrm>
        </p:grpSpPr>
        <p:sp>
          <p:nvSpPr>
            <p:cNvPr id="29" name="Google Shape;880;p74">
              <a:extLst>
                <a:ext uri="{FF2B5EF4-FFF2-40B4-BE49-F238E27FC236}">
                  <a16:creationId xmlns:a16="http://schemas.microsoft.com/office/drawing/2014/main" id="{992A5B8A-5F40-0FBA-D720-344AE093C3CD}"/>
                </a:ext>
              </a:extLst>
            </p:cNvPr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81;p74">
              <a:extLst>
                <a:ext uri="{FF2B5EF4-FFF2-40B4-BE49-F238E27FC236}">
                  <a16:creationId xmlns:a16="http://schemas.microsoft.com/office/drawing/2014/main" id="{0E433FC2-8B58-CE75-AF90-487A56C05EFA}"/>
                </a:ext>
              </a:extLst>
            </p:cNvPr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7F576B9-5A48-ED3B-8CBA-7BFDF1BBB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684" y="658368"/>
            <a:ext cx="5528092" cy="3933800"/>
          </a:xfrm>
          <a:prstGeom prst="snip2DiagRect">
            <a:avLst>
              <a:gd name="adj1" fmla="val 0"/>
              <a:gd name="adj2" fmla="val 10788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35095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0"/>
          <p:cNvSpPr/>
          <p:nvPr/>
        </p:nvSpPr>
        <p:spPr>
          <a:xfrm>
            <a:off x="1376000" y="601030"/>
            <a:ext cx="5668913" cy="9969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80"/>
          <p:cNvSpPr/>
          <p:nvPr/>
        </p:nvSpPr>
        <p:spPr>
          <a:xfrm>
            <a:off x="849300" y="515400"/>
            <a:ext cx="7445400" cy="411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80"/>
          <p:cNvSpPr txBox="1">
            <a:spLocks noGrp="1"/>
          </p:cNvSpPr>
          <p:nvPr>
            <p:ph type="title"/>
          </p:nvPr>
        </p:nvSpPr>
        <p:spPr>
          <a:xfrm>
            <a:off x="1795276" y="522959"/>
            <a:ext cx="4897561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/>
              <a:t>Model Architecture</a:t>
            </a:r>
            <a:endParaRPr sz="4000" dirty="0"/>
          </a:p>
        </p:txBody>
      </p:sp>
      <p:sp>
        <p:nvSpPr>
          <p:cNvPr id="987" name="Google Shape;987;p80"/>
          <p:cNvSpPr txBox="1">
            <a:spLocks noGrp="1"/>
          </p:cNvSpPr>
          <p:nvPr>
            <p:ph type="subTitle" idx="1"/>
          </p:nvPr>
        </p:nvSpPr>
        <p:spPr>
          <a:xfrm>
            <a:off x="1695845" y="2031843"/>
            <a:ext cx="6233704" cy="2208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GB" dirty="0"/>
              <a:t>The model is a combination of CNN and RNN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GB" dirty="0"/>
              <a:t>The Pre- trained </a:t>
            </a:r>
            <a:r>
              <a:rPr lang="en-GB" dirty="0" err="1"/>
              <a:t>ResNext</a:t>
            </a:r>
            <a:r>
              <a:rPr lang="en-GB" dirty="0"/>
              <a:t> CNN model to extract the features at frame level and based on the extracted features a LSTM network is trained to classify the video as deepfake or Original</a:t>
            </a:r>
          </a:p>
        </p:txBody>
      </p:sp>
      <p:grpSp>
        <p:nvGrpSpPr>
          <p:cNvPr id="988" name="Google Shape;988;p80"/>
          <p:cNvGrpSpPr/>
          <p:nvPr/>
        </p:nvGrpSpPr>
        <p:grpSpPr>
          <a:xfrm rot="5400000">
            <a:off x="7906992" y="4016075"/>
            <a:ext cx="1160092" cy="63948"/>
            <a:chOff x="3779200" y="1371600"/>
            <a:chExt cx="1992600" cy="109500"/>
          </a:xfrm>
        </p:grpSpPr>
        <p:sp>
          <p:nvSpPr>
            <p:cNvPr id="989" name="Google Shape;989;p8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80"/>
          <p:cNvGrpSpPr/>
          <p:nvPr/>
        </p:nvGrpSpPr>
        <p:grpSpPr>
          <a:xfrm rot="5400000">
            <a:off x="76917" y="1063475"/>
            <a:ext cx="1160092" cy="63948"/>
            <a:chOff x="3779200" y="1371600"/>
            <a:chExt cx="1992600" cy="109500"/>
          </a:xfrm>
        </p:grpSpPr>
        <p:sp>
          <p:nvSpPr>
            <p:cNvPr id="996" name="Google Shape;996;p8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80"/>
          <p:cNvGrpSpPr/>
          <p:nvPr/>
        </p:nvGrpSpPr>
        <p:grpSpPr>
          <a:xfrm>
            <a:off x="6487700" y="903313"/>
            <a:ext cx="1154625" cy="1014150"/>
            <a:chOff x="6487700" y="903313"/>
            <a:chExt cx="1154625" cy="1014150"/>
          </a:xfrm>
        </p:grpSpPr>
        <p:grpSp>
          <p:nvGrpSpPr>
            <p:cNvPr id="1003" name="Google Shape;1003;p80"/>
            <p:cNvGrpSpPr/>
            <p:nvPr/>
          </p:nvGrpSpPr>
          <p:grpSpPr>
            <a:xfrm flipH="1">
              <a:off x="6487700" y="1486963"/>
              <a:ext cx="1154625" cy="430500"/>
              <a:chOff x="4042650" y="642025"/>
              <a:chExt cx="1154625" cy="430500"/>
            </a:xfrm>
          </p:grpSpPr>
          <p:sp>
            <p:nvSpPr>
              <p:cNvPr id="1004" name="Google Shape;1004;p80"/>
              <p:cNvSpPr/>
              <p:nvPr/>
            </p:nvSpPr>
            <p:spPr>
              <a:xfrm>
                <a:off x="4042650" y="642025"/>
                <a:ext cx="498000" cy="43050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0013" algn="bl" rotWithShape="0">
                  <a:schemeClr val="l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80"/>
              <p:cNvSpPr/>
              <p:nvPr/>
            </p:nvSpPr>
            <p:spPr>
              <a:xfrm>
                <a:off x="4699275" y="642025"/>
                <a:ext cx="498000" cy="43050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0013" algn="bl" rotWithShape="0">
                  <a:schemeClr val="l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6" name="Google Shape;1006;p80"/>
            <p:cNvSpPr/>
            <p:nvPr/>
          </p:nvSpPr>
          <p:spPr>
            <a:xfrm flipH="1">
              <a:off x="7144325" y="903313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63110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1" name="Google Shape;1161;p87"/>
          <p:cNvGrpSpPr/>
          <p:nvPr/>
        </p:nvGrpSpPr>
        <p:grpSpPr>
          <a:xfrm>
            <a:off x="347331" y="789843"/>
            <a:ext cx="2495046" cy="4090251"/>
            <a:chOff x="713125" y="1502158"/>
            <a:chExt cx="2487357" cy="2693539"/>
          </a:xfrm>
        </p:grpSpPr>
        <p:sp>
          <p:nvSpPr>
            <p:cNvPr id="1162" name="Google Shape;1162;p87"/>
            <p:cNvSpPr/>
            <p:nvPr/>
          </p:nvSpPr>
          <p:spPr>
            <a:xfrm>
              <a:off x="713125" y="1502158"/>
              <a:ext cx="2426920" cy="2632152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3" name="Google Shape;1163;p87"/>
            <p:cNvSpPr/>
            <p:nvPr/>
          </p:nvSpPr>
          <p:spPr>
            <a:xfrm>
              <a:off x="773482" y="1563497"/>
              <a:ext cx="2427000" cy="2632200"/>
            </a:xfrm>
            <a:prstGeom prst="snip2DiagRect">
              <a:avLst>
                <a:gd name="adj1" fmla="val 0"/>
                <a:gd name="adj2" fmla="val 11972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0" name="Google Shape;1170;p87"/>
          <p:cNvSpPr txBox="1">
            <a:spLocks noGrp="1"/>
          </p:cNvSpPr>
          <p:nvPr>
            <p:ph type="title" idx="6"/>
          </p:nvPr>
        </p:nvSpPr>
        <p:spPr>
          <a:xfrm>
            <a:off x="364740" y="845498"/>
            <a:ext cx="2183677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ResNext-50</a:t>
            </a:r>
            <a:endParaRPr dirty="0"/>
          </a:p>
        </p:txBody>
      </p:sp>
      <p:sp>
        <p:nvSpPr>
          <p:cNvPr id="1179" name="Google Shape;1179;p87"/>
          <p:cNvSpPr txBox="1">
            <a:spLocks noGrp="1"/>
          </p:cNvSpPr>
          <p:nvPr>
            <p:ph type="title" idx="9"/>
          </p:nvPr>
        </p:nvSpPr>
        <p:spPr>
          <a:xfrm>
            <a:off x="746775" y="537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Architecture</a:t>
            </a:r>
            <a:endParaRPr dirty="0"/>
          </a:p>
        </p:txBody>
      </p:sp>
      <p:grpSp>
        <p:nvGrpSpPr>
          <p:cNvPr id="1201" name="Google Shape;1201;p87"/>
          <p:cNvGrpSpPr/>
          <p:nvPr/>
        </p:nvGrpSpPr>
        <p:grpSpPr>
          <a:xfrm rot="10800000" flipH="1">
            <a:off x="6177617" y="240337"/>
            <a:ext cx="2947684" cy="527672"/>
            <a:chOff x="1358103" y="3291921"/>
            <a:chExt cx="3368397" cy="603054"/>
          </a:xfrm>
        </p:grpSpPr>
        <p:sp>
          <p:nvSpPr>
            <p:cNvPr id="1202" name="Google Shape;1202;p87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87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" name="Google Shape;1204;p87"/>
          <p:cNvGrpSpPr/>
          <p:nvPr/>
        </p:nvGrpSpPr>
        <p:grpSpPr>
          <a:xfrm flipH="1">
            <a:off x="37473" y="21802"/>
            <a:ext cx="2947684" cy="527672"/>
            <a:chOff x="1358103" y="3291921"/>
            <a:chExt cx="3368397" cy="603054"/>
          </a:xfrm>
        </p:grpSpPr>
        <p:sp>
          <p:nvSpPr>
            <p:cNvPr id="1205" name="Google Shape;1205;p87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87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268C313-6772-79E7-3201-E5780AC071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70"/>
          <a:stretch/>
        </p:blipFill>
        <p:spPr>
          <a:xfrm>
            <a:off x="528420" y="1325198"/>
            <a:ext cx="2183677" cy="3373150"/>
          </a:xfrm>
          <a:prstGeom prst="snip2DiagRect">
            <a:avLst>
              <a:gd name="adj1" fmla="val 0"/>
              <a:gd name="adj2" fmla="val 7943"/>
            </a:avLst>
          </a:prstGeom>
        </p:spPr>
      </p:pic>
      <p:grpSp>
        <p:nvGrpSpPr>
          <p:cNvPr id="19" name="Google Shape;1161;p87">
            <a:extLst>
              <a:ext uri="{FF2B5EF4-FFF2-40B4-BE49-F238E27FC236}">
                <a16:creationId xmlns:a16="http://schemas.microsoft.com/office/drawing/2014/main" id="{355BF4D1-BF5E-8D01-89EA-AA7EEC4D432D}"/>
              </a:ext>
            </a:extLst>
          </p:cNvPr>
          <p:cNvGrpSpPr/>
          <p:nvPr/>
        </p:nvGrpSpPr>
        <p:grpSpPr>
          <a:xfrm>
            <a:off x="3933360" y="789805"/>
            <a:ext cx="2002142" cy="4090251"/>
            <a:chOff x="713125" y="1502158"/>
            <a:chExt cx="2564920" cy="2693539"/>
          </a:xfrm>
        </p:grpSpPr>
        <p:sp>
          <p:nvSpPr>
            <p:cNvPr id="20" name="Google Shape;1162;p87">
              <a:extLst>
                <a:ext uri="{FF2B5EF4-FFF2-40B4-BE49-F238E27FC236}">
                  <a16:creationId xmlns:a16="http://schemas.microsoft.com/office/drawing/2014/main" id="{3E98D408-D167-C5FF-B0BD-7834824B7F2A}"/>
                </a:ext>
              </a:extLst>
            </p:cNvPr>
            <p:cNvSpPr/>
            <p:nvPr/>
          </p:nvSpPr>
          <p:spPr>
            <a:xfrm>
              <a:off x="713125" y="1502158"/>
              <a:ext cx="2564920" cy="2632152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dirty="0">
                  <a:solidFill>
                    <a:schemeClr val="bg1"/>
                  </a:solidFill>
                  <a:latin typeface="IBM Plex Sans" panose="020B0503050203000203" pitchFamily="34" charset="0"/>
                </a:rPr>
                <a:t>1 LSTM layer with 2048 shape input vector and 2048 latent features along with 0.4 chance of dropout</a:t>
              </a:r>
              <a:endParaRPr sz="1800" dirty="0">
                <a:solidFill>
                  <a:schemeClr val="bg1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21" name="Google Shape;1163;p87">
              <a:extLst>
                <a:ext uri="{FF2B5EF4-FFF2-40B4-BE49-F238E27FC236}">
                  <a16:creationId xmlns:a16="http://schemas.microsoft.com/office/drawing/2014/main" id="{14F0A560-49BD-20DC-2227-0B9A2C2A282A}"/>
                </a:ext>
              </a:extLst>
            </p:cNvPr>
            <p:cNvSpPr/>
            <p:nvPr/>
          </p:nvSpPr>
          <p:spPr>
            <a:xfrm>
              <a:off x="773482" y="1563497"/>
              <a:ext cx="2427000" cy="2632200"/>
            </a:xfrm>
            <a:prstGeom prst="snip2DiagRect">
              <a:avLst>
                <a:gd name="adj1" fmla="val 0"/>
                <a:gd name="adj2" fmla="val 11972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161;p87">
            <a:extLst>
              <a:ext uri="{FF2B5EF4-FFF2-40B4-BE49-F238E27FC236}">
                <a16:creationId xmlns:a16="http://schemas.microsoft.com/office/drawing/2014/main" id="{9DBC81A5-126A-DFAE-5098-755071661FA9}"/>
              </a:ext>
            </a:extLst>
          </p:cNvPr>
          <p:cNvGrpSpPr/>
          <p:nvPr/>
        </p:nvGrpSpPr>
        <p:grpSpPr>
          <a:xfrm>
            <a:off x="5986302" y="789805"/>
            <a:ext cx="3017998" cy="4090251"/>
            <a:chOff x="713125" y="1502158"/>
            <a:chExt cx="2487357" cy="2693539"/>
          </a:xfrm>
        </p:grpSpPr>
        <p:sp>
          <p:nvSpPr>
            <p:cNvPr id="23" name="Google Shape;1162;p87">
              <a:extLst>
                <a:ext uri="{FF2B5EF4-FFF2-40B4-BE49-F238E27FC236}">
                  <a16:creationId xmlns:a16="http://schemas.microsoft.com/office/drawing/2014/main" id="{69142A27-7E4B-13DD-0C07-DD8B1A585A69}"/>
                </a:ext>
              </a:extLst>
            </p:cNvPr>
            <p:cNvSpPr/>
            <p:nvPr/>
          </p:nvSpPr>
          <p:spPr>
            <a:xfrm>
              <a:off x="713125" y="1502158"/>
              <a:ext cx="2426920" cy="2632152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163;p87">
              <a:extLst>
                <a:ext uri="{FF2B5EF4-FFF2-40B4-BE49-F238E27FC236}">
                  <a16:creationId xmlns:a16="http://schemas.microsoft.com/office/drawing/2014/main" id="{1BF96D50-3E0D-3054-26A0-03F0AEAD1022}"/>
                </a:ext>
              </a:extLst>
            </p:cNvPr>
            <p:cNvSpPr/>
            <p:nvPr/>
          </p:nvSpPr>
          <p:spPr>
            <a:xfrm>
              <a:off x="773482" y="1563497"/>
              <a:ext cx="2427000" cy="2632200"/>
            </a:xfrm>
            <a:prstGeom prst="snip2DiagRect">
              <a:avLst>
                <a:gd name="adj1" fmla="val 0"/>
                <a:gd name="adj2" fmla="val 11972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B0DDFCD7-450C-95EB-0678-EB8E7EDDE0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62"/>
          <a:stretch/>
        </p:blipFill>
        <p:spPr>
          <a:xfrm>
            <a:off x="6132506" y="1013142"/>
            <a:ext cx="2702507" cy="3685206"/>
          </a:xfrm>
          <a:prstGeom prst="snip2DiagRect">
            <a:avLst>
              <a:gd name="adj1" fmla="val 0"/>
              <a:gd name="adj2" fmla="val 13847"/>
            </a:avLst>
          </a:prstGeom>
        </p:spPr>
      </p:pic>
      <p:sp>
        <p:nvSpPr>
          <p:cNvPr id="26" name="Google Shape;1351;p94">
            <a:extLst>
              <a:ext uri="{FF2B5EF4-FFF2-40B4-BE49-F238E27FC236}">
                <a16:creationId xmlns:a16="http://schemas.microsoft.com/office/drawing/2014/main" id="{C708E9D4-E6AB-2F8D-D11C-9A07B5EA6C37}"/>
              </a:ext>
            </a:extLst>
          </p:cNvPr>
          <p:cNvSpPr/>
          <p:nvPr/>
        </p:nvSpPr>
        <p:spPr>
          <a:xfrm rot="16200000">
            <a:off x="1385164" y="2460502"/>
            <a:ext cx="4005407" cy="833700"/>
          </a:xfrm>
          <a:prstGeom prst="roundRect">
            <a:avLst>
              <a:gd name="adj" fmla="val 29339"/>
            </a:avLst>
          </a:prstGeom>
          <a:solidFill>
            <a:schemeClr val="tx1">
              <a:alpha val="51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solidFill>
                  <a:schemeClr val="bg1"/>
                </a:solidFill>
                <a:latin typeface="IBM Plex Sans" panose="020B0503050203000203" pitchFamily="34" charset="0"/>
              </a:rPr>
              <a:t>Sequential Layer</a:t>
            </a:r>
            <a:endParaRPr sz="28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75"/>
          <p:cNvSpPr/>
          <p:nvPr/>
        </p:nvSpPr>
        <p:spPr>
          <a:xfrm>
            <a:off x="670822" y="1282700"/>
            <a:ext cx="3482400" cy="2400300"/>
          </a:xfrm>
          <a:prstGeom prst="snip2DiagRect">
            <a:avLst>
              <a:gd name="adj1" fmla="val 0"/>
              <a:gd name="adj2" fmla="val 2224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75"/>
          <p:cNvSpPr txBox="1">
            <a:spLocks noGrp="1"/>
          </p:cNvSpPr>
          <p:nvPr>
            <p:ph type="title"/>
          </p:nvPr>
        </p:nvSpPr>
        <p:spPr>
          <a:xfrm>
            <a:off x="1244122" y="2129450"/>
            <a:ext cx="2909100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Workflow</a:t>
            </a:r>
            <a:endParaRPr dirty="0"/>
          </a:p>
        </p:txBody>
      </p:sp>
      <p:grpSp>
        <p:nvGrpSpPr>
          <p:cNvPr id="891" name="Google Shape;891;p75"/>
          <p:cNvGrpSpPr/>
          <p:nvPr/>
        </p:nvGrpSpPr>
        <p:grpSpPr>
          <a:xfrm rot="10800000" flipH="1">
            <a:off x="0" y="211692"/>
            <a:ext cx="3069289" cy="395094"/>
            <a:chOff x="198225" y="4390550"/>
            <a:chExt cx="3765075" cy="484600"/>
          </a:xfrm>
        </p:grpSpPr>
        <p:sp>
          <p:nvSpPr>
            <p:cNvPr id="892" name="Google Shape;892;p75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75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75"/>
          <p:cNvGrpSpPr/>
          <p:nvPr/>
        </p:nvGrpSpPr>
        <p:grpSpPr>
          <a:xfrm>
            <a:off x="3350522" y="620890"/>
            <a:ext cx="685039" cy="255416"/>
            <a:chOff x="4042650" y="642025"/>
            <a:chExt cx="1154625" cy="430500"/>
          </a:xfrm>
        </p:grpSpPr>
        <p:sp>
          <p:nvSpPr>
            <p:cNvPr id="895" name="Google Shape;895;p75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75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" name="Google Shape;897;p75"/>
          <p:cNvSpPr/>
          <p:nvPr/>
        </p:nvSpPr>
        <p:spPr>
          <a:xfrm>
            <a:off x="523072" y="4231263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8" name="Google Shape;898;p75"/>
          <p:cNvGrpSpPr/>
          <p:nvPr/>
        </p:nvGrpSpPr>
        <p:grpSpPr>
          <a:xfrm>
            <a:off x="7085377" y="4421579"/>
            <a:ext cx="1163678" cy="63948"/>
            <a:chOff x="3779200" y="1371600"/>
            <a:chExt cx="1992600" cy="109500"/>
          </a:xfrm>
        </p:grpSpPr>
        <p:sp>
          <p:nvSpPr>
            <p:cNvPr id="899" name="Google Shape;899;p75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75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75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75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75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75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Placeholder 7" descr="A diagram of a diagram&#10;&#10;Description automatically generated">
            <a:extLst>
              <a:ext uri="{FF2B5EF4-FFF2-40B4-BE49-F238E27FC236}">
                <a16:creationId xmlns:a16="http://schemas.microsoft.com/office/drawing/2014/main" id="{19188270-26E0-518C-AD95-EE0C3C2DFCC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t="700" b="457"/>
          <a:stretch/>
        </p:blipFill>
        <p:spPr>
          <a:xfrm>
            <a:off x="4786572" y="81023"/>
            <a:ext cx="2958643" cy="4978104"/>
          </a:xfrm>
          <a:prstGeom prst="snip2DiagRect">
            <a:avLst>
              <a:gd name="adj1" fmla="val 0"/>
              <a:gd name="adj2" fmla="val 10230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75"/>
          <p:cNvSpPr/>
          <p:nvPr/>
        </p:nvSpPr>
        <p:spPr>
          <a:xfrm>
            <a:off x="670822" y="1282700"/>
            <a:ext cx="3482400" cy="2400300"/>
          </a:xfrm>
          <a:prstGeom prst="snip2DiagRect">
            <a:avLst>
              <a:gd name="adj1" fmla="val 0"/>
              <a:gd name="adj2" fmla="val 2224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75"/>
          <p:cNvSpPr txBox="1">
            <a:spLocks noGrp="1"/>
          </p:cNvSpPr>
          <p:nvPr>
            <p:ph type="title"/>
          </p:nvPr>
        </p:nvSpPr>
        <p:spPr>
          <a:xfrm>
            <a:off x="1244122" y="2129450"/>
            <a:ext cx="2909100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Prediction Workflow</a:t>
            </a:r>
            <a:endParaRPr dirty="0"/>
          </a:p>
        </p:txBody>
      </p:sp>
      <p:grpSp>
        <p:nvGrpSpPr>
          <p:cNvPr id="891" name="Google Shape;891;p75"/>
          <p:cNvGrpSpPr/>
          <p:nvPr/>
        </p:nvGrpSpPr>
        <p:grpSpPr>
          <a:xfrm rot="10800000" flipH="1">
            <a:off x="0" y="211692"/>
            <a:ext cx="3069289" cy="395094"/>
            <a:chOff x="198225" y="4390550"/>
            <a:chExt cx="3765075" cy="484600"/>
          </a:xfrm>
        </p:grpSpPr>
        <p:sp>
          <p:nvSpPr>
            <p:cNvPr id="892" name="Google Shape;892;p75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75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75"/>
          <p:cNvGrpSpPr/>
          <p:nvPr/>
        </p:nvGrpSpPr>
        <p:grpSpPr>
          <a:xfrm>
            <a:off x="3350522" y="620890"/>
            <a:ext cx="685039" cy="255416"/>
            <a:chOff x="4042650" y="642025"/>
            <a:chExt cx="1154625" cy="430500"/>
          </a:xfrm>
        </p:grpSpPr>
        <p:sp>
          <p:nvSpPr>
            <p:cNvPr id="895" name="Google Shape;895;p75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75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" name="Google Shape;897;p75"/>
          <p:cNvSpPr/>
          <p:nvPr/>
        </p:nvSpPr>
        <p:spPr>
          <a:xfrm>
            <a:off x="523072" y="4231263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8" name="Google Shape;898;p75"/>
          <p:cNvGrpSpPr/>
          <p:nvPr/>
        </p:nvGrpSpPr>
        <p:grpSpPr>
          <a:xfrm>
            <a:off x="7085377" y="4421579"/>
            <a:ext cx="1163678" cy="63948"/>
            <a:chOff x="3779200" y="1371600"/>
            <a:chExt cx="1992600" cy="109500"/>
          </a:xfrm>
        </p:grpSpPr>
        <p:sp>
          <p:nvSpPr>
            <p:cNvPr id="899" name="Google Shape;899;p75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75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75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75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75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75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65797E7-31D0-57C3-B29C-26FD202E7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224" y="166551"/>
            <a:ext cx="3352702" cy="4810398"/>
          </a:xfrm>
          <a:prstGeom prst="snip2DiagRect">
            <a:avLst>
              <a:gd name="adj1" fmla="val 0"/>
              <a:gd name="adj2" fmla="val 8727"/>
            </a:avLst>
          </a:prstGeom>
        </p:spPr>
      </p:pic>
    </p:spTree>
    <p:extLst>
      <p:ext uri="{BB962C8B-B14F-4D97-AF65-F5344CB8AC3E}">
        <p14:creationId xmlns:p14="http://schemas.microsoft.com/office/powerpoint/2010/main" val="724840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1" name="Group 1650">
            <a:extLst>
              <a:ext uri="{FF2B5EF4-FFF2-40B4-BE49-F238E27FC236}">
                <a16:creationId xmlns:a16="http://schemas.microsoft.com/office/drawing/2014/main" id="{5009EE78-0627-6FAB-290A-C870DAD692AC}"/>
              </a:ext>
            </a:extLst>
          </p:cNvPr>
          <p:cNvGrpSpPr/>
          <p:nvPr/>
        </p:nvGrpSpPr>
        <p:grpSpPr>
          <a:xfrm>
            <a:off x="417444" y="238539"/>
            <a:ext cx="8602318" cy="4666422"/>
            <a:chOff x="1478383" y="577243"/>
            <a:chExt cx="11027794" cy="5946355"/>
          </a:xfrm>
        </p:grpSpPr>
        <p:sp>
          <p:nvSpPr>
            <p:cNvPr id="1652" name="Oval 1651">
              <a:extLst>
                <a:ext uri="{FF2B5EF4-FFF2-40B4-BE49-F238E27FC236}">
                  <a16:creationId xmlns:a16="http://schemas.microsoft.com/office/drawing/2014/main" id="{B20CA56D-3D1E-CE59-D299-05982EC99731}"/>
                </a:ext>
              </a:extLst>
            </p:cNvPr>
            <p:cNvSpPr/>
            <p:nvPr/>
          </p:nvSpPr>
          <p:spPr>
            <a:xfrm>
              <a:off x="1478383" y="1277371"/>
              <a:ext cx="4446163" cy="4446163"/>
            </a:xfrm>
            <a:prstGeom prst="ellipse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rgbClr val="DDE1E2"/>
              </a:bgClr>
            </a:pattFill>
            <a:ln>
              <a:noFill/>
            </a:ln>
            <a:effectLst>
              <a:innerShdw blurRad="952500">
                <a:schemeClr val="tx1">
                  <a:lumMod val="50000"/>
                  <a:lumOff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50" dirty="0"/>
                <a:t>AAA</a:t>
              </a:r>
            </a:p>
          </p:txBody>
        </p:sp>
        <p:sp>
          <p:nvSpPr>
            <p:cNvPr id="1653" name="Oval 1652">
              <a:extLst>
                <a:ext uri="{FF2B5EF4-FFF2-40B4-BE49-F238E27FC236}">
                  <a16:creationId xmlns:a16="http://schemas.microsoft.com/office/drawing/2014/main" id="{49D00FDD-B833-A319-07A5-93598B69C58F}"/>
                </a:ext>
              </a:extLst>
            </p:cNvPr>
            <p:cNvSpPr/>
            <p:nvPr/>
          </p:nvSpPr>
          <p:spPr>
            <a:xfrm>
              <a:off x="1850758" y="1649746"/>
              <a:ext cx="3701413" cy="3701413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508000" dist="762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sp>
          <p:nvSpPr>
            <p:cNvPr id="1654" name="Rectangle: Rounded Corners 1653">
              <a:extLst>
                <a:ext uri="{FF2B5EF4-FFF2-40B4-BE49-F238E27FC236}">
                  <a16:creationId xmlns:a16="http://schemas.microsoft.com/office/drawing/2014/main" id="{187CF47A-E9C6-AA8E-485F-EE90294918AC}"/>
                </a:ext>
              </a:extLst>
            </p:cNvPr>
            <p:cNvSpPr/>
            <p:nvPr/>
          </p:nvSpPr>
          <p:spPr>
            <a:xfrm>
              <a:off x="7046035" y="577243"/>
              <a:ext cx="4385635" cy="11651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CB117"/>
                </a:gs>
                <a:gs pos="100000">
                  <a:srgbClr val="FFDB3F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sp>
          <p:nvSpPr>
            <p:cNvPr id="1655" name="Rectangle: Rounded Corners 1654">
              <a:extLst>
                <a:ext uri="{FF2B5EF4-FFF2-40B4-BE49-F238E27FC236}">
                  <a16:creationId xmlns:a16="http://schemas.microsoft.com/office/drawing/2014/main" id="{9EA5BD97-298A-94B3-979C-AE12406EB897}"/>
                </a:ext>
              </a:extLst>
            </p:cNvPr>
            <p:cNvSpPr/>
            <p:nvPr/>
          </p:nvSpPr>
          <p:spPr>
            <a:xfrm>
              <a:off x="7601616" y="1860035"/>
              <a:ext cx="4071659" cy="100197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05222"/>
                </a:gs>
                <a:gs pos="100000">
                  <a:srgbClr val="FBA31A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sp>
          <p:nvSpPr>
            <p:cNvPr id="1656" name="Rectangle: Rounded Corners 1655">
              <a:extLst>
                <a:ext uri="{FF2B5EF4-FFF2-40B4-BE49-F238E27FC236}">
                  <a16:creationId xmlns:a16="http://schemas.microsoft.com/office/drawing/2014/main" id="{F13F23C2-BF21-8F6F-3E29-8F2677105C3E}"/>
                </a:ext>
              </a:extLst>
            </p:cNvPr>
            <p:cNvSpPr/>
            <p:nvPr/>
          </p:nvSpPr>
          <p:spPr>
            <a:xfrm>
              <a:off x="7933678" y="3117480"/>
              <a:ext cx="3691885" cy="120032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6228F"/>
                </a:gs>
                <a:gs pos="100000">
                  <a:srgbClr val="D3509D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sp>
          <p:nvSpPr>
            <p:cNvPr id="1657" name="Rectangle: Rounded Corners 1656">
              <a:extLst>
                <a:ext uri="{FF2B5EF4-FFF2-40B4-BE49-F238E27FC236}">
                  <a16:creationId xmlns:a16="http://schemas.microsoft.com/office/drawing/2014/main" id="{3852CA5C-74E5-2A11-A521-888FD2AE05E7}"/>
                </a:ext>
              </a:extLst>
            </p:cNvPr>
            <p:cNvSpPr/>
            <p:nvPr/>
          </p:nvSpPr>
          <p:spPr>
            <a:xfrm>
              <a:off x="7548710" y="4646020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73E8F"/>
                </a:gs>
                <a:gs pos="100000">
                  <a:srgbClr val="6957A1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 dirty="0"/>
            </a:p>
          </p:txBody>
        </p:sp>
        <p:sp>
          <p:nvSpPr>
            <p:cNvPr id="1658" name="Rectangle: Rounded Corners 1657">
              <a:extLst>
                <a:ext uri="{FF2B5EF4-FFF2-40B4-BE49-F238E27FC236}">
                  <a16:creationId xmlns:a16="http://schemas.microsoft.com/office/drawing/2014/main" id="{F53555A0-2E99-C0CB-45C2-7BF0B4B02287}"/>
                </a:ext>
              </a:extLst>
            </p:cNvPr>
            <p:cNvSpPr/>
            <p:nvPr/>
          </p:nvSpPr>
          <p:spPr>
            <a:xfrm>
              <a:off x="7280898" y="5616276"/>
              <a:ext cx="3691885" cy="90732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AAA9"/>
                </a:gs>
                <a:gs pos="100000">
                  <a:srgbClr val="00AED0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52474D44-08CE-92D8-74E8-F6C780560E50}"/>
                </a:ext>
              </a:extLst>
            </p:cNvPr>
            <p:cNvSpPr/>
            <p:nvPr/>
          </p:nvSpPr>
          <p:spPr>
            <a:xfrm>
              <a:off x="3885125" y="794467"/>
              <a:ext cx="2688152" cy="5376300"/>
            </a:xfrm>
            <a:custGeom>
              <a:avLst/>
              <a:gdLst>
                <a:gd name="connsiteX0" fmla="*/ 0 w 2688152"/>
                <a:gd name="connsiteY0" fmla="*/ 0 h 5376300"/>
                <a:gd name="connsiteX1" fmla="*/ 2 w 2688152"/>
                <a:gd name="connsiteY1" fmla="*/ 0 h 5376300"/>
                <a:gd name="connsiteX2" fmla="*/ 2688152 w 2688152"/>
                <a:gd name="connsiteY2" fmla="*/ 2688150 h 5376300"/>
                <a:gd name="connsiteX3" fmla="*/ 2 w 2688152"/>
                <a:gd name="connsiteY3" fmla="*/ 5376300 h 5376300"/>
                <a:gd name="connsiteX4" fmla="*/ 0 w 2688152"/>
                <a:gd name="connsiteY4" fmla="*/ 5376300 h 5376300"/>
                <a:gd name="connsiteX5" fmla="*/ 0 w 2688152"/>
                <a:gd name="connsiteY5" fmla="*/ 5268071 h 5376300"/>
                <a:gd name="connsiteX6" fmla="*/ 186213 w 2688152"/>
                <a:gd name="connsiteY6" fmla="*/ 5258902 h 5376300"/>
                <a:gd name="connsiteX7" fmla="*/ 2565270 w 2688152"/>
                <a:gd name="connsiteY7" fmla="*/ 2688151 h 5376300"/>
                <a:gd name="connsiteX8" fmla="*/ 186213 w 2688152"/>
                <a:gd name="connsiteY8" fmla="*/ 117401 h 5376300"/>
                <a:gd name="connsiteX9" fmla="*/ 0 w 2688152"/>
                <a:gd name="connsiteY9" fmla="*/ 108231 h 53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52" h="5376300">
                  <a:moveTo>
                    <a:pt x="0" y="0"/>
                  </a:moveTo>
                  <a:lnTo>
                    <a:pt x="2" y="0"/>
                  </a:lnTo>
                  <a:cubicBezTo>
                    <a:pt x="1484626" y="0"/>
                    <a:pt x="2688152" y="1203526"/>
                    <a:pt x="2688152" y="2688150"/>
                  </a:cubicBezTo>
                  <a:cubicBezTo>
                    <a:pt x="2688152" y="4172775"/>
                    <a:pt x="1484626" y="5376300"/>
                    <a:pt x="2" y="5376300"/>
                  </a:cubicBezTo>
                  <a:lnTo>
                    <a:pt x="0" y="5376300"/>
                  </a:lnTo>
                  <a:lnTo>
                    <a:pt x="0" y="5268071"/>
                  </a:lnTo>
                  <a:lnTo>
                    <a:pt x="186213" y="5258902"/>
                  </a:lnTo>
                  <a:cubicBezTo>
                    <a:pt x="1522494" y="5126571"/>
                    <a:pt x="2565270" y="4026109"/>
                    <a:pt x="2565270" y="2688151"/>
                  </a:cubicBezTo>
                  <a:cubicBezTo>
                    <a:pt x="2565270" y="1350193"/>
                    <a:pt x="1522494" y="249732"/>
                    <a:pt x="186213" y="117401"/>
                  </a:cubicBezTo>
                  <a:lnTo>
                    <a:pt x="0" y="108231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60509C"/>
                </a:gs>
                <a:gs pos="50000">
                  <a:srgbClr val="C74399"/>
                </a:gs>
                <a:gs pos="25000">
                  <a:srgbClr val="F4941D"/>
                </a:gs>
                <a:gs pos="0">
                  <a:srgbClr val="FFD63A"/>
                </a:gs>
                <a:gs pos="100000">
                  <a:srgbClr val="00ACBE"/>
                </a:gs>
              </a:gsLst>
              <a:lin ang="5400000" scaled="1"/>
              <a:tileRect/>
            </a:gradFill>
            <a:ln w="82550">
              <a:solidFill>
                <a:schemeClr val="bg1">
                  <a:lumMod val="95000"/>
                </a:schemeClr>
              </a:solidFill>
            </a:ln>
            <a:effectLst>
              <a:glow rad="76200">
                <a:schemeClr val="accent5">
                  <a:satMod val="175000"/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>
                <a:solidFill>
                  <a:schemeClr val="tx1"/>
                </a:solidFill>
              </a:endParaRPr>
            </a:p>
          </p:txBody>
        </p:sp>
        <p:sp>
          <p:nvSpPr>
            <p:cNvPr id="1660" name="Oval 1659">
              <a:extLst>
                <a:ext uri="{FF2B5EF4-FFF2-40B4-BE49-F238E27FC236}">
                  <a16:creationId xmlns:a16="http://schemas.microsoft.com/office/drawing/2014/main" id="{02782762-A148-AA33-19E6-1C1133E80E3E}"/>
                </a:ext>
              </a:extLst>
            </p:cNvPr>
            <p:cNvSpPr/>
            <p:nvPr/>
          </p:nvSpPr>
          <p:spPr>
            <a:xfrm>
              <a:off x="4961943" y="983584"/>
              <a:ext cx="352449" cy="352449"/>
            </a:xfrm>
            <a:prstGeom prst="ellipse">
              <a:avLst/>
            </a:prstGeom>
            <a:solidFill>
              <a:srgbClr val="FFD539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sp>
          <p:nvSpPr>
            <p:cNvPr id="1661" name="Oval 1660">
              <a:extLst>
                <a:ext uri="{FF2B5EF4-FFF2-40B4-BE49-F238E27FC236}">
                  <a16:creationId xmlns:a16="http://schemas.microsoft.com/office/drawing/2014/main" id="{5B245462-7AF7-4FC8-7853-481EE1D14216}"/>
                </a:ext>
              </a:extLst>
            </p:cNvPr>
            <p:cNvSpPr/>
            <p:nvPr/>
          </p:nvSpPr>
          <p:spPr>
            <a:xfrm>
              <a:off x="6130688" y="2176515"/>
              <a:ext cx="352449" cy="352449"/>
            </a:xfrm>
            <a:prstGeom prst="ellipse">
              <a:avLst/>
            </a:prstGeom>
            <a:solidFill>
              <a:srgbClr val="F9951F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sp>
          <p:nvSpPr>
            <p:cNvPr id="1662" name="Oval 1661">
              <a:extLst>
                <a:ext uri="{FF2B5EF4-FFF2-40B4-BE49-F238E27FC236}">
                  <a16:creationId xmlns:a16="http://schemas.microsoft.com/office/drawing/2014/main" id="{75FE3C67-EE61-FF4F-55C8-19CCD2AF83D5}"/>
                </a:ext>
              </a:extLst>
            </p:cNvPr>
            <p:cNvSpPr/>
            <p:nvPr/>
          </p:nvSpPr>
          <p:spPr>
            <a:xfrm>
              <a:off x="6319217" y="3550420"/>
              <a:ext cx="352449" cy="352449"/>
            </a:xfrm>
            <a:prstGeom prst="ellipse">
              <a:avLst/>
            </a:prstGeom>
            <a:solidFill>
              <a:srgbClr val="CC499B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sp>
          <p:nvSpPr>
            <p:cNvPr id="1663" name="Oval 1662">
              <a:extLst>
                <a:ext uri="{FF2B5EF4-FFF2-40B4-BE49-F238E27FC236}">
                  <a16:creationId xmlns:a16="http://schemas.microsoft.com/office/drawing/2014/main" id="{5A54298E-41A5-7E24-D6CD-DA4E56A482AB}"/>
                </a:ext>
              </a:extLst>
            </p:cNvPr>
            <p:cNvSpPr/>
            <p:nvPr/>
          </p:nvSpPr>
          <p:spPr>
            <a:xfrm>
              <a:off x="5813390" y="4861015"/>
              <a:ext cx="352449" cy="352449"/>
            </a:xfrm>
            <a:prstGeom prst="ellipse">
              <a:avLst/>
            </a:prstGeom>
            <a:solidFill>
              <a:srgbClr val="64539E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sp>
          <p:nvSpPr>
            <p:cNvPr id="1664" name="Oval 1663">
              <a:extLst>
                <a:ext uri="{FF2B5EF4-FFF2-40B4-BE49-F238E27FC236}">
                  <a16:creationId xmlns:a16="http://schemas.microsoft.com/office/drawing/2014/main" id="{786D1495-E3A3-EC15-93B0-1C879E60FE7F}"/>
                </a:ext>
              </a:extLst>
            </p:cNvPr>
            <p:cNvSpPr/>
            <p:nvPr/>
          </p:nvSpPr>
          <p:spPr>
            <a:xfrm>
              <a:off x="4153222" y="5901862"/>
              <a:ext cx="352449" cy="352449"/>
            </a:xfrm>
            <a:prstGeom prst="ellipse">
              <a:avLst/>
            </a:prstGeom>
            <a:solidFill>
              <a:srgbClr val="00AECD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cxnSp>
          <p:nvCxnSpPr>
            <p:cNvPr id="1665" name="Straight Connector 1664">
              <a:extLst>
                <a:ext uri="{FF2B5EF4-FFF2-40B4-BE49-F238E27FC236}">
                  <a16:creationId xmlns:a16="http://schemas.microsoft.com/office/drawing/2014/main" id="{776E96D0-1051-378B-CA57-2518D7D1258E}"/>
                </a:ext>
              </a:extLst>
            </p:cNvPr>
            <p:cNvCxnSpPr>
              <a:cxnSpLocks/>
              <a:stCxn id="1660" idx="6"/>
              <a:endCxn id="1654" idx="1"/>
            </p:cNvCxnSpPr>
            <p:nvPr/>
          </p:nvCxnSpPr>
          <p:spPr>
            <a:xfrm>
              <a:off x="5314392" y="1159809"/>
              <a:ext cx="17316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08D8DAC7-4F72-69A6-3F16-E9AAFB6FD7F3}"/>
                </a:ext>
              </a:extLst>
            </p:cNvPr>
            <p:cNvCxnSpPr>
              <a:cxnSpLocks/>
              <a:stCxn id="1661" idx="6"/>
              <a:endCxn id="1655" idx="1"/>
            </p:cNvCxnSpPr>
            <p:nvPr/>
          </p:nvCxnSpPr>
          <p:spPr>
            <a:xfrm>
              <a:off x="6483137" y="2352740"/>
              <a:ext cx="1118479" cy="828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7" name="Straight Connector 1666">
              <a:extLst>
                <a:ext uri="{FF2B5EF4-FFF2-40B4-BE49-F238E27FC236}">
                  <a16:creationId xmlns:a16="http://schemas.microsoft.com/office/drawing/2014/main" id="{82E4CEE1-F9D2-9061-22BB-570C0871167A}"/>
                </a:ext>
              </a:extLst>
            </p:cNvPr>
            <p:cNvCxnSpPr>
              <a:cxnSpLocks/>
              <a:stCxn id="1662" idx="6"/>
              <a:endCxn id="1656" idx="1"/>
            </p:cNvCxnSpPr>
            <p:nvPr/>
          </p:nvCxnSpPr>
          <p:spPr>
            <a:xfrm flipV="1">
              <a:off x="6671666" y="3717645"/>
              <a:ext cx="1262012" cy="90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8" name="Straight Connector 1667">
              <a:extLst>
                <a:ext uri="{FF2B5EF4-FFF2-40B4-BE49-F238E27FC236}">
                  <a16:creationId xmlns:a16="http://schemas.microsoft.com/office/drawing/2014/main" id="{64AA2669-A06A-AFF6-2FD7-1E40497F1DB9}"/>
                </a:ext>
              </a:extLst>
            </p:cNvPr>
            <p:cNvCxnSpPr>
              <a:cxnSpLocks/>
              <a:stCxn id="1663" idx="6"/>
              <a:endCxn id="1657" idx="1"/>
            </p:cNvCxnSpPr>
            <p:nvPr/>
          </p:nvCxnSpPr>
          <p:spPr>
            <a:xfrm>
              <a:off x="6165839" y="5037241"/>
              <a:ext cx="1382871" cy="1055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9" name="Straight Connector 1668">
              <a:extLst>
                <a:ext uri="{FF2B5EF4-FFF2-40B4-BE49-F238E27FC236}">
                  <a16:creationId xmlns:a16="http://schemas.microsoft.com/office/drawing/2014/main" id="{19FD5497-D303-F18C-42B3-C1FF895ECC56}"/>
                </a:ext>
              </a:extLst>
            </p:cNvPr>
            <p:cNvCxnSpPr>
              <a:cxnSpLocks/>
              <a:stCxn id="1664" idx="6"/>
              <a:endCxn id="1658" idx="1"/>
            </p:cNvCxnSpPr>
            <p:nvPr/>
          </p:nvCxnSpPr>
          <p:spPr>
            <a:xfrm flipV="1">
              <a:off x="4505671" y="6069938"/>
              <a:ext cx="2775227" cy="814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0" name="Oval 1669">
              <a:extLst>
                <a:ext uri="{FF2B5EF4-FFF2-40B4-BE49-F238E27FC236}">
                  <a16:creationId xmlns:a16="http://schemas.microsoft.com/office/drawing/2014/main" id="{A7DB69DE-F053-6683-807E-71D5567DD1EB}"/>
                </a:ext>
              </a:extLst>
            </p:cNvPr>
            <p:cNvSpPr/>
            <p:nvPr/>
          </p:nvSpPr>
          <p:spPr>
            <a:xfrm>
              <a:off x="7220226" y="872022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sp>
          <p:nvSpPr>
            <p:cNvPr id="1671" name="Oval 1670">
              <a:extLst>
                <a:ext uri="{FF2B5EF4-FFF2-40B4-BE49-F238E27FC236}">
                  <a16:creationId xmlns:a16="http://schemas.microsoft.com/office/drawing/2014/main" id="{BCA5F9ED-E816-463F-F23F-9B13C1C95E3C}"/>
                </a:ext>
              </a:extLst>
            </p:cNvPr>
            <p:cNvSpPr/>
            <p:nvPr/>
          </p:nvSpPr>
          <p:spPr>
            <a:xfrm>
              <a:off x="7743348" y="2028793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sp>
          <p:nvSpPr>
            <p:cNvPr id="1672" name="Oval 1671">
              <a:extLst>
                <a:ext uri="{FF2B5EF4-FFF2-40B4-BE49-F238E27FC236}">
                  <a16:creationId xmlns:a16="http://schemas.microsoft.com/office/drawing/2014/main" id="{34145D4A-C8AF-F52A-C023-A3855F6C16FA}"/>
                </a:ext>
              </a:extLst>
            </p:cNvPr>
            <p:cNvSpPr/>
            <p:nvPr/>
          </p:nvSpPr>
          <p:spPr>
            <a:xfrm>
              <a:off x="8095358" y="3377512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sp>
          <p:nvSpPr>
            <p:cNvPr id="1673" name="Oval 1672">
              <a:extLst>
                <a:ext uri="{FF2B5EF4-FFF2-40B4-BE49-F238E27FC236}">
                  <a16:creationId xmlns:a16="http://schemas.microsoft.com/office/drawing/2014/main" id="{1B2D8BE7-D45D-0E32-41BD-366A37498C0F}"/>
                </a:ext>
              </a:extLst>
            </p:cNvPr>
            <p:cNvSpPr/>
            <p:nvPr/>
          </p:nvSpPr>
          <p:spPr>
            <a:xfrm>
              <a:off x="7682224" y="4715297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sp>
          <p:nvSpPr>
            <p:cNvPr id="1674" name="Oval 1673">
              <a:extLst>
                <a:ext uri="{FF2B5EF4-FFF2-40B4-BE49-F238E27FC236}">
                  <a16:creationId xmlns:a16="http://schemas.microsoft.com/office/drawing/2014/main" id="{7C14FCF1-714E-485F-227D-3A1D060D17F9}"/>
                </a:ext>
              </a:extLst>
            </p:cNvPr>
            <p:cNvSpPr/>
            <p:nvPr/>
          </p:nvSpPr>
          <p:spPr>
            <a:xfrm>
              <a:off x="7445704" y="5748856"/>
              <a:ext cx="633337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sp>
          <p:nvSpPr>
            <p:cNvPr id="1675" name="Oval 1674">
              <a:extLst>
                <a:ext uri="{FF2B5EF4-FFF2-40B4-BE49-F238E27FC236}">
                  <a16:creationId xmlns:a16="http://schemas.microsoft.com/office/drawing/2014/main" id="{9067EC27-BC1F-AE04-BE8D-36B21C6F4F9E}"/>
                </a:ext>
              </a:extLst>
            </p:cNvPr>
            <p:cNvSpPr/>
            <p:nvPr/>
          </p:nvSpPr>
          <p:spPr>
            <a:xfrm>
              <a:off x="1964415" y="1740532"/>
              <a:ext cx="3474097" cy="3474097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sp>
          <p:nvSpPr>
            <p:cNvPr id="1676" name="Oval 1675">
              <a:extLst>
                <a:ext uri="{FF2B5EF4-FFF2-40B4-BE49-F238E27FC236}">
                  <a16:creationId xmlns:a16="http://schemas.microsoft.com/office/drawing/2014/main" id="{5826ED33-21FB-7695-961D-59384FE74FB0}"/>
                </a:ext>
              </a:extLst>
            </p:cNvPr>
            <p:cNvSpPr/>
            <p:nvPr/>
          </p:nvSpPr>
          <p:spPr>
            <a:xfrm>
              <a:off x="2018723" y="1793986"/>
              <a:ext cx="3367188" cy="3367188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sp>
          <p:nvSpPr>
            <p:cNvPr id="1677" name="Oval 1676">
              <a:extLst>
                <a:ext uri="{FF2B5EF4-FFF2-40B4-BE49-F238E27FC236}">
                  <a16:creationId xmlns:a16="http://schemas.microsoft.com/office/drawing/2014/main" id="{FC5D136C-F1D7-AE14-1F8B-EDDC6428277B}"/>
                </a:ext>
              </a:extLst>
            </p:cNvPr>
            <p:cNvSpPr/>
            <p:nvPr/>
          </p:nvSpPr>
          <p:spPr>
            <a:xfrm>
              <a:off x="3642887" y="1712814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sp>
          <p:nvSpPr>
            <p:cNvPr id="1678" name="Oval 1677">
              <a:extLst>
                <a:ext uri="{FF2B5EF4-FFF2-40B4-BE49-F238E27FC236}">
                  <a16:creationId xmlns:a16="http://schemas.microsoft.com/office/drawing/2014/main" id="{C9E8897B-2528-26E6-4EB2-F2EECF8A2E0E}"/>
                </a:ext>
              </a:extLst>
            </p:cNvPr>
            <p:cNvSpPr/>
            <p:nvPr/>
          </p:nvSpPr>
          <p:spPr>
            <a:xfrm>
              <a:off x="3642887" y="5128127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sp>
          <p:nvSpPr>
            <p:cNvPr id="1679" name="Oval 1678">
              <a:extLst>
                <a:ext uri="{FF2B5EF4-FFF2-40B4-BE49-F238E27FC236}">
                  <a16:creationId xmlns:a16="http://schemas.microsoft.com/office/drawing/2014/main" id="{F3BE5EBC-B1A0-4E16-0841-6C175247AF43}"/>
                </a:ext>
              </a:extLst>
            </p:cNvPr>
            <p:cNvSpPr/>
            <p:nvPr/>
          </p:nvSpPr>
          <p:spPr>
            <a:xfrm>
              <a:off x="536435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sp>
          <p:nvSpPr>
            <p:cNvPr id="1680" name="Oval 1679">
              <a:extLst>
                <a:ext uri="{FF2B5EF4-FFF2-40B4-BE49-F238E27FC236}">
                  <a16:creationId xmlns:a16="http://schemas.microsoft.com/office/drawing/2014/main" id="{FCB7CF16-71B2-F944-D328-D3F120BFDD8F}"/>
                </a:ext>
              </a:extLst>
            </p:cNvPr>
            <p:cNvSpPr/>
            <p:nvPr/>
          </p:nvSpPr>
          <p:spPr>
            <a:xfrm>
              <a:off x="194972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pic>
          <p:nvPicPr>
            <p:cNvPr id="1681" name="Graphic 1680" descr="Single gear">
              <a:extLst>
                <a:ext uri="{FF2B5EF4-FFF2-40B4-BE49-F238E27FC236}">
                  <a16:creationId xmlns:a16="http://schemas.microsoft.com/office/drawing/2014/main" id="{83E6369D-DFA7-ADB3-161F-8E2895EB8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65919" y="4359281"/>
              <a:ext cx="360000" cy="360000"/>
            </a:xfrm>
            <a:prstGeom prst="rect">
              <a:avLst/>
            </a:prstGeom>
          </p:spPr>
        </p:pic>
        <p:pic>
          <p:nvPicPr>
            <p:cNvPr id="1682" name="Graphic 1681" descr="Stopwatch">
              <a:extLst>
                <a:ext uri="{FF2B5EF4-FFF2-40B4-BE49-F238E27FC236}">
                  <a16:creationId xmlns:a16="http://schemas.microsoft.com/office/drawing/2014/main" id="{7F33B9F2-A758-2F1E-A172-F3E0E3440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07528" y="3954903"/>
              <a:ext cx="360000" cy="360000"/>
            </a:xfrm>
            <a:prstGeom prst="rect">
              <a:avLst/>
            </a:prstGeom>
          </p:spPr>
        </p:pic>
        <p:pic>
          <p:nvPicPr>
            <p:cNvPr id="1683" name="Graphic 1682" descr="Lightbulb">
              <a:extLst>
                <a:ext uri="{FF2B5EF4-FFF2-40B4-BE49-F238E27FC236}">
                  <a16:creationId xmlns:a16="http://schemas.microsoft.com/office/drawing/2014/main" id="{7755DF9A-BEF5-E1DD-DF01-142EF89F1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20599" y="4701357"/>
              <a:ext cx="360000" cy="360000"/>
            </a:xfrm>
            <a:prstGeom prst="rect">
              <a:avLst/>
            </a:prstGeom>
          </p:spPr>
        </p:pic>
        <p:pic>
          <p:nvPicPr>
            <p:cNvPr id="1684" name="Graphic 1683" descr="Head with Gears">
              <a:extLst>
                <a:ext uri="{FF2B5EF4-FFF2-40B4-BE49-F238E27FC236}">
                  <a16:creationId xmlns:a16="http://schemas.microsoft.com/office/drawing/2014/main" id="{01B6D18F-238E-EDBD-1578-395FA9D44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10956" y="4633974"/>
              <a:ext cx="360000" cy="360000"/>
            </a:xfrm>
            <a:prstGeom prst="rect">
              <a:avLst/>
            </a:prstGeom>
          </p:spPr>
        </p:pic>
        <p:sp>
          <p:nvSpPr>
            <p:cNvPr id="1685" name="Oval 1684">
              <a:extLst>
                <a:ext uri="{FF2B5EF4-FFF2-40B4-BE49-F238E27FC236}">
                  <a16:creationId xmlns:a16="http://schemas.microsoft.com/office/drawing/2014/main" id="{ABD747BD-1C6F-52A0-D9A7-1BC38486A774}"/>
                </a:ext>
              </a:extLst>
            </p:cNvPr>
            <p:cNvSpPr/>
            <p:nvPr/>
          </p:nvSpPr>
          <p:spPr>
            <a:xfrm>
              <a:off x="4041120" y="4826944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sp>
          <p:nvSpPr>
            <p:cNvPr id="1686" name="Oval 1685">
              <a:extLst>
                <a:ext uri="{FF2B5EF4-FFF2-40B4-BE49-F238E27FC236}">
                  <a16:creationId xmlns:a16="http://schemas.microsoft.com/office/drawing/2014/main" id="{EFB91F01-CAE0-00E1-8DE5-BC9597A6EFFB}"/>
                </a:ext>
              </a:extLst>
            </p:cNvPr>
            <p:cNvSpPr/>
            <p:nvPr/>
          </p:nvSpPr>
          <p:spPr>
            <a:xfrm>
              <a:off x="4333200" y="4709737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sp>
          <p:nvSpPr>
            <p:cNvPr id="1687" name="Oval 1686">
              <a:extLst>
                <a:ext uri="{FF2B5EF4-FFF2-40B4-BE49-F238E27FC236}">
                  <a16:creationId xmlns:a16="http://schemas.microsoft.com/office/drawing/2014/main" id="{149FD585-CE30-C9D2-35D1-F9A1E314F6BA}"/>
                </a:ext>
              </a:extLst>
            </p:cNvPr>
            <p:cNvSpPr/>
            <p:nvPr/>
          </p:nvSpPr>
          <p:spPr>
            <a:xfrm>
              <a:off x="4591554" y="4545692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pic>
          <p:nvPicPr>
            <p:cNvPr id="1688" name="Graphic 1687" descr="Teacher">
              <a:extLst>
                <a:ext uri="{FF2B5EF4-FFF2-40B4-BE49-F238E27FC236}">
                  <a16:creationId xmlns:a16="http://schemas.microsoft.com/office/drawing/2014/main" id="{04B279B6-45B7-3BB7-C1BB-21A156D57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238822" y="1826809"/>
              <a:ext cx="914400" cy="914400"/>
            </a:xfrm>
            <a:prstGeom prst="rect">
              <a:avLst/>
            </a:prstGeom>
          </p:spPr>
        </p:pic>
        <p:sp>
          <p:nvSpPr>
            <p:cNvPr id="1689" name="TextBox 1688">
              <a:extLst>
                <a:ext uri="{FF2B5EF4-FFF2-40B4-BE49-F238E27FC236}">
                  <a16:creationId xmlns:a16="http://schemas.microsoft.com/office/drawing/2014/main" id="{C2B847C5-C5A7-DB71-5AB9-BB4DE63E58F7}"/>
                </a:ext>
              </a:extLst>
            </p:cNvPr>
            <p:cNvSpPr txBox="1"/>
            <p:nvPr/>
          </p:nvSpPr>
          <p:spPr>
            <a:xfrm>
              <a:off x="2434206" y="2945286"/>
              <a:ext cx="2610316" cy="1058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Tools and Technologies</a:t>
              </a:r>
            </a:p>
          </p:txBody>
        </p:sp>
        <p:sp>
          <p:nvSpPr>
            <p:cNvPr id="1690" name="TextBox 1689">
              <a:extLst>
                <a:ext uri="{FF2B5EF4-FFF2-40B4-BE49-F238E27FC236}">
                  <a16:creationId xmlns:a16="http://schemas.microsoft.com/office/drawing/2014/main" id="{ACF99DA8-DFEA-1D18-6FCB-C468964E426F}"/>
                </a:ext>
              </a:extLst>
            </p:cNvPr>
            <p:cNvSpPr txBox="1"/>
            <p:nvPr/>
          </p:nvSpPr>
          <p:spPr>
            <a:xfrm>
              <a:off x="8412287" y="2167843"/>
              <a:ext cx="2610316" cy="279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825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1691" name="TextBox 1690">
              <a:extLst>
                <a:ext uri="{FF2B5EF4-FFF2-40B4-BE49-F238E27FC236}">
                  <a16:creationId xmlns:a16="http://schemas.microsoft.com/office/drawing/2014/main" id="{01C9BA97-53F3-D717-4CE3-19633B17814D}"/>
                </a:ext>
              </a:extLst>
            </p:cNvPr>
            <p:cNvSpPr txBox="1"/>
            <p:nvPr/>
          </p:nvSpPr>
          <p:spPr>
            <a:xfrm>
              <a:off x="8522618" y="1861645"/>
              <a:ext cx="3983559" cy="735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50" dirty="0"/>
                <a:t>Programming Frameworks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IN" sz="1050" dirty="0"/>
                <a:t>PyTorch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IN" sz="1050" dirty="0"/>
                <a:t>Django</a:t>
              </a:r>
              <a:endParaRPr lang="en-IN" sz="825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1692" name="TextBox 1691">
              <a:extLst>
                <a:ext uri="{FF2B5EF4-FFF2-40B4-BE49-F238E27FC236}">
                  <a16:creationId xmlns:a16="http://schemas.microsoft.com/office/drawing/2014/main" id="{AE6A2B2B-9107-B9E4-7999-52632B40E52B}"/>
                </a:ext>
              </a:extLst>
            </p:cNvPr>
            <p:cNvSpPr txBox="1"/>
            <p:nvPr/>
          </p:nvSpPr>
          <p:spPr>
            <a:xfrm>
              <a:off x="8830811" y="3142584"/>
              <a:ext cx="2610316" cy="941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50" dirty="0">
                  <a:solidFill>
                    <a:schemeClr val="bg1"/>
                  </a:solidFill>
                </a:rPr>
                <a:t>IDE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IN" sz="1050" dirty="0">
                  <a:solidFill>
                    <a:schemeClr val="bg1"/>
                  </a:solidFill>
                </a:rPr>
                <a:t>Google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IN" sz="1050" dirty="0" err="1">
                  <a:solidFill>
                    <a:schemeClr val="bg1"/>
                  </a:solidFill>
                </a:rPr>
                <a:t>Jupyter</a:t>
              </a:r>
              <a:r>
                <a:rPr lang="en-IN" sz="1050" dirty="0">
                  <a:solidFill>
                    <a:schemeClr val="bg1"/>
                  </a:solidFill>
                </a:rPr>
                <a:t> Notebook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IN" sz="1050" dirty="0">
                  <a:solidFill>
                    <a:schemeClr val="bg1"/>
                  </a:solidFill>
                </a:rPr>
                <a:t>Visual Studio Code</a:t>
              </a:r>
              <a:endParaRPr lang="en-IN" sz="825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1693" name="TextBox 1692">
              <a:extLst>
                <a:ext uri="{FF2B5EF4-FFF2-40B4-BE49-F238E27FC236}">
                  <a16:creationId xmlns:a16="http://schemas.microsoft.com/office/drawing/2014/main" id="{DFA3C9CC-DD32-1291-4799-C0DC7829B0BF}"/>
                </a:ext>
              </a:extLst>
            </p:cNvPr>
            <p:cNvSpPr txBox="1"/>
            <p:nvPr/>
          </p:nvSpPr>
          <p:spPr>
            <a:xfrm>
              <a:off x="8523261" y="4728797"/>
              <a:ext cx="2610316" cy="529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50" dirty="0">
                  <a:solidFill>
                    <a:schemeClr val="bg1"/>
                  </a:solidFill>
                </a:rPr>
                <a:t>Cloud Services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IN" sz="1050" dirty="0">
                  <a:solidFill>
                    <a:schemeClr val="bg1"/>
                  </a:solidFill>
                </a:rPr>
                <a:t>Google Cloud Platform</a:t>
              </a:r>
              <a:endParaRPr lang="en-IN" sz="825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</p:grpSp>
      <p:sp>
        <p:nvSpPr>
          <p:cNvPr id="1694" name="Rectangle 1693">
            <a:extLst>
              <a:ext uri="{FF2B5EF4-FFF2-40B4-BE49-F238E27FC236}">
                <a16:creationId xmlns:a16="http://schemas.microsoft.com/office/drawing/2014/main" id="{0D913FED-873B-23B3-04D1-41BE0184C198}"/>
              </a:ext>
            </a:extLst>
          </p:cNvPr>
          <p:cNvSpPr/>
          <p:nvPr/>
        </p:nvSpPr>
        <p:spPr>
          <a:xfrm>
            <a:off x="5465329" y="332534"/>
            <a:ext cx="4572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050" dirty="0"/>
              <a:t>Programming Languages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IN" sz="1050" dirty="0"/>
              <a:t>Python3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IN" sz="1050" dirty="0"/>
              <a:t>JavaScript</a:t>
            </a:r>
          </a:p>
        </p:txBody>
      </p:sp>
      <p:sp>
        <p:nvSpPr>
          <p:cNvPr id="1695" name="Rectangle 1694">
            <a:extLst>
              <a:ext uri="{FF2B5EF4-FFF2-40B4-BE49-F238E27FC236}">
                <a16:creationId xmlns:a16="http://schemas.microsoft.com/office/drawing/2014/main" id="{C2A926FB-98A2-DEBF-9ED6-B0C78E737E17}"/>
              </a:ext>
            </a:extLst>
          </p:cNvPr>
          <p:cNvSpPr/>
          <p:nvPr/>
        </p:nvSpPr>
        <p:spPr>
          <a:xfrm>
            <a:off x="5717799" y="4326218"/>
            <a:ext cx="30521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050" dirty="0">
                <a:latin typeface="NimbusRomNo9L-Medi"/>
              </a:rPr>
              <a:t>Version Control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IN" sz="1050" dirty="0">
                <a:latin typeface="NimbusRomNo9L-Medi"/>
              </a:rPr>
              <a:t>Git</a:t>
            </a:r>
            <a:endParaRPr lang="en-IN" sz="1050" dirty="0"/>
          </a:p>
        </p:txBody>
      </p:sp>
      <p:pic>
        <p:nvPicPr>
          <p:cNvPr id="1696" name="Picture 2" descr="Cloud Computing Services | Google Cloud">
            <a:extLst>
              <a:ext uri="{FF2B5EF4-FFF2-40B4-BE49-F238E27FC236}">
                <a16:creationId xmlns:a16="http://schemas.microsoft.com/office/drawing/2014/main" id="{4095C5D6-7982-99E1-8312-C921D90E0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620" y="3522795"/>
            <a:ext cx="800627" cy="42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7" name="Picture 4" descr="PyTorch">
            <a:extLst>
              <a:ext uri="{FF2B5EF4-FFF2-40B4-BE49-F238E27FC236}">
                <a16:creationId xmlns:a16="http://schemas.microsoft.com/office/drawing/2014/main" id="{55AFF7D6-925A-38B4-3050-39F273F3B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338" y="1379520"/>
            <a:ext cx="478411" cy="47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8" name="Picture 6" descr="Django Community | Django">
            <a:extLst>
              <a:ext uri="{FF2B5EF4-FFF2-40B4-BE49-F238E27FC236}">
                <a16:creationId xmlns:a16="http://schemas.microsoft.com/office/drawing/2014/main" id="{E29C6E91-DB57-22FB-ED3A-528E9B140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282" y="1514082"/>
            <a:ext cx="954252" cy="43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9" name="Picture 8">
            <a:extLst>
              <a:ext uri="{FF2B5EF4-FFF2-40B4-BE49-F238E27FC236}">
                <a16:creationId xmlns:a16="http://schemas.microsoft.com/office/drawing/2014/main" id="{EABA5255-F189-45C8-0237-C127A57B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080" y="583111"/>
            <a:ext cx="311939" cy="31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0" name="Picture 14">
            <a:extLst>
              <a:ext uri="{FF2B5EF4-FFF2-40B4-BE49-F238E27FC236}">
                <a16:creationId xmlns:a16="http://schemas.microsoft.com/office/drawing/2014/main" id="{42A14AD3-BDCE-3F3B-6F51-6C98D20CA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551" y="604434"/>
            <a:ext cx="311939" cy="31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1" name="Picture 18" descr="Visual Studio Code Logo PNG Transparent &amp; SVG Vector - Freebie Supply">
            <a:extLst>
              <a:ext uri="{FF2B5EF4-FFF2-40B4-BE49-F238E27FC236}">
                <a16:creationId xmlns:a16="http://schemas.microsoft.com/office/drawing/2014/main" id="{862FFEF4-D2B6-6516-4BA4-398FCF0DA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456" y="2531693"/>
            <a:ext cx="393669" cy="29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2" name="Picture 20" descr="All About Using Jupyter Notebooks and Google Colab | Blog">
            <a:extLst>
              <a:ext uri="{FF2B5EF4-FFF2-40B4-BE49-F238E27FC236}">
                <a16:creationId xmlns:a16="http://schemas.microsoft.com/office/drawing/2014/main" id="{F425FF45-2636-8470-54CB-CEC6EAB57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780" y="2331868"/>
            <a:ext cx="659559" cy="29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3" name="Picture 22">
            <a:extLst>
              <a:ext uri="{FF2B5EF4-FFF2-40B4-BE49-F238E27FC236}">
                <a16:creationId xmlns:a16="http://schemas.microsoft.com/office/drawing/2014/main" id="{15EEDAA8-6713-571C-2AC9-A9BFDE944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427" y="2592336"/>
            <a:ext cx="301107" cy="34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4" name="Picture 24" descr="Git - Logo Downloads">
            <a:extLst>
              <a:ext uri="{FF2B5EF4-FFF2-40B4-BE49-F238E27FC236}">
                <a16:creationId xmlns:a16="http://schemas.microsoft.com/office/drawing/2014/main" id="{8834A17E-7B71-361F-F06D-8D3C1A03B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291" y="4405528"/>
            <a:ext cx="280657" cy="28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2"/>
          <p:cNvSpPr txBox="1">
            <a:spLocks noGrp="1"/>
          </p:cNvSpPr>
          <p:nvPr>
            <p:ph type="title"/>
          </p:nvPr>
        </p:nvSpPr>
        <p:spPr>
          <a:xfrm>
            <a:off x="1963584" y="863550"/>
            <a:ext cx="2401152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700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48D6A-E4C5-F1E9-9E07-E46FEEC83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2816" y="863550"/>
            <a:ext cx="2986368" cy="34164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dirty="0"/>
              <a:t>INTRODUCTION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dirty="0"/>
              <a:t>WHY DEEPFAKE DETECTION?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dirty="0"/>
              <a:t>HOW DEEPFAKE ARE CREATED?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dirty="0"/>
              <a:t>SYSTEM ARCHITECTURE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dirty="0"/>
              <a:t>DATASET EXPLORATION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dirty="0"/>
              <a:t>PRE-PROCESSING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dirty="0"/>
              <a:t>DATASET SPLIT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dirty="0"/>
              <a:t>MODEL ARCHITECTURE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dirty="0"/>
              <a:t>TRAINING WORKFLOW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dirty="0"/>
              <a:t>PREDICTION WORKFLOW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dirty="0"/>
              <a:t>TOOLS AND TECHNOLOGIES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dirty="0"/>
              <a:t>RESULTS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dirty="0"/>
              <a:t>CONCLUSION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dirty="0"/>
              <a:t>FUTURE SCOPE</a:t>
            </a:r>
          </a:p>
        </p:txBody>
      </p:sp>
      <p:pic>
        <p:nvPicPr>
          <p:cNvPr id="4" name="Google Shape;594;p61">
            <a:extLst>
              <a:ext uri="{FF2B5EF4-FFF2-40B4-BE49-F238E27FC236}">
                <a16:creationId xmlns:a16="http://schemas.microsoft.com/office/drawing/2014/main" id="{FA7DA7CA-1035-7ACB-2CFA-824B291651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504" y="1548384"/>
            <a:ext cx="2986368" cy="31212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603;p61">
            <a:extLst>
              <a:ext uri="{FF2B5EF4-FFF2-40B4-BE49-F238E27FC236}">
                <a16:creationId xmlns:a16="http://schemas.microsoft.com/office/drawing/2014/main" id="{5C587BB0-3FDB-C31A-492C-63FA9124E968}"/>
              </a:ext>
            </a:extLst>
          </p:cNvPr>
          <p:cNvGrpSpPr/>
          <p:nvPr/>
        </p:nvGrpSpPr>
        <p:grpSpPr>
          <a:xfrm rot="5400000">
            <a:off x="314598" y="741345"/>
            <a:ext cx="871512" cy="467554"/>
            <a:chOff x="773350" y="518000"/>
            <a:chExt cx="2757950" cy="1479600"/>
          </a:xfrm>
        </p:grpSpPr>
        <p:sp>
          <p:nvSpPr>
            <p:cNvPr id="6" name="Google Shape;604;p61">
              <a:extLst>
                <a:ext uri="{FF2B5EF4-FFF2-40B4-BE49-F238E27FC236}">
                  <a16:creationId xmlns:a16="http://schemas.microsoft.com/office/drawing/2014/main" id="{EBA30338-FDC0-2001-4799-BE7D4DDC09F5}"/>
                </a:ext>
              </a:extLst>
            </p:cNvPr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05;p61">
              <a:extLst>
                <a:ext uri="{FF2B5EF4-FFF2-40B4-BE49-F238E27FC236}">
                  <a16:creationId xmlns:a16="http://schemas.microsoft.com/office/drawing/2014/main" id="{EBCA7349-6DAE-E456-B65C-F21E54433861}"/>
                </a:ext>
              </a:extLst>
            </p:cNvPr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06;p61">
              <a:extLst>
                <a:ext uri="{FF2B5EF4-FFF2-40B4-BE49-F238E27FC236}">
                  <a16:creationId xmlns:a16="http://schemas.microsoft.com/office/drawing/2014/main" id="{097B9FFA-870C-6687-5CCE-B15BE18FEA49}"/>
                </a:ext>
              </a:extLst>
            </p:cNvPr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218;p89">
            <a:extLst>
              <a:ext uri="{FF2B5EF4-FFF2-40B4-BE49-F238E27FC236}">
                <a16:creationId xmlns:a16="http://schemas.microsoft.com/office/drawing/2014/main" id="{3412017E-9B5D-EA7F-51B7-40622DBE428C}"/>
              </a:ext>
            </a:extLst>
          </p:cNvPr>
          <p:cNvGrpSpPr/>
          <p:nvPr/>
        </p:nvGrpSpPr>
        <p:grpSpPr>
          <a:xfrm>
            <a:off x="459562" y="374669"/>
            <a:ext cx="8224876" cy="4756022"/>
            <a:chOff x="713409" y="1183978"/>
            <a:chExt cx="3891167" cy="2884762"/>
          </a:xfrm>
        </p:grpSpPr>
        <p:sp>
          <p:nvSpPr>
            <p:cNvPr id="3" name="Google Shape;1219;p89">
              <a:extLst>
                <a:ext uri="{FF2B5EF4-FFF2-40B4-BE49-F238E27FC236}">
                  <a16:creationId xmlns:a16="http://schemas.microsoft.com/office/drawing/2014/main" id="{C20935AF-E54A-3C1D-5794-4369F5A8B600}"/>
                </a:ext>
              </a:extLst>
            </p:cNvPr>
            <p:cNvSpPr/>
            <p:nvPr/>
          </p:nvSpPr>
          <p:spPr>
            <a:xfrm>
              <a:off x="2471189" y="3842685"/>
              <a:ext cx="366889" cy="203650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20;p89">
              <a:extLst>
                <a:ext uri="{FF2B5EF4-FFF2-40B4-BE49-F238E27FC236}">
                  <a16:creationId xmlns:a16="http://schemas.microsoft.com/office/drawing/2014/main" id="{C3670DDC-CCF0-E3BC-DD8E-336A575493EA}"/>
                </a:ext>
              </a:extLst>
            </p:cNvPr>
            <p:cNvSpPr/>
            <p:nvPr/>
          </p:nvSpPr>
          <p:spPr>
            <a:xfrm>
              <a:off x="2324959" y="4003807"/>
              <a:ext cx="700922" cy="64933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1;p89">
              <a:extLst>
                <a:ext uri="{FF2B5EF4-FFF2-40B4-BE49-F238E27FC236}">
                  <a16:creationId xmlns:a16="http://schemas.microsoft.com/office/drawing/2014/main" id="{B84155D2-1E0E-23E2-0985-03029490858B}"/>
                </a:ext>
              </a:extLst>
            </p:cNvPr>
            <p:cNvSpPr/>
            <p:nvPr/>
          </p:nvSpPr>
          <p:spPr>
            <a:xfrm>
              <a:off x="713409" y="1183978"/>
              <a:ext cx="3891167" cy="265870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1" name="Google Shape;3841;p118"/>
          <p:cNvSpPr txBox="1">
            <a:spLocks noGrp="1"/>
          </p:cNvSpPr>
          <p:nvPr>
            <p:ph type="title"/>
          </p:nvPr>
        </p:nvSpPr>
        <p:spPr>
          <a:xfrm>
            <a:off x="754723" y="-1264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Home Page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0EF9A8-921C-02CB-1160-573EF4F09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23" y="581275"/>
            <a:ext cx="7704000" cy="39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40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218;p89">
            <a:extLst>
              <a:ext uri="{FF2B5EF4-FFF2-40B4-BE49-F238E27FC236}">
                <a16:creationId xmlns:a16="http://schemas.microsoft.com/office/drawing/2014/main" id="{3412017E-9B5D-EA7F-51B7-40622DBE428C}"/>
              </a:ext>
            </a:extLst>
          </p:cNvPr>
          <p:cNvGrpSpPr/>
          <p:nvPr/>
        </p:nvGrpSpPr>
        <p:grpSpPr>
          <a:xfrm>
            <a:off x="459562" y="374669"/>
            <a:ext cx="8224876" cy="4756022"/>
            <a:chOff x="713409" y="1183978"/>
            <a:chExt cx="3891167" cy="2884762"/>
          </a:xfrm>
        </p:grpSpPr>
        <p:sp>
          <p:nvSpPr>
            <p:cNvPr id="3" name="Google Shape;1219;p89">
              <a:extLst>
                <a:ext uri="{FF2B5EF4-FFF2-40B4-BE49-F238E27FC236}">
                  <a16:creationId xmlns:a16="http://schemas.microsoft.com/office/drawing/2014/main" id="{C20935AF-E54A-3C1D-5794-4369F5A8B600}"/>
                </a:ext>
              </a:extLst>
            </p:cNvPr>
            <p:cNvSpPr/>
            <p:nvPr/>
          </p:nvSpPr>
          <p:spPr>
            <a:xfrm>
              <a:off x="2471189" y="3842685"/>
              <a:ext cx="366889" cy="203650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20;p89">
              <a:extLst>
                <a:ext uri="{FF2B5EF4-FFF2-40B4-BE49-F238E27FC236}">
                  <a16:creationId xmlns:a16="http://schemas.microsoft.com/office/drawing/2014/main" id="{C3670DDC-CCF0-E3BC-DD8E-336A575493EA}"/>
                </a:ext>
              </a:extLst>
            </p:cNvPr>
            <p:cNvSpPr/>
            <p:nvPr/>
          </p:nvSpPr>
          <p:spPr>
            <a:xfrm>
              <a:off x="2324959" y="4003807"/>
              <a:ext cx="700922" cy="64933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1;p89">
              <a:extLst>
                <a:ext uri="{FF2B5EF4-FFF2-40B4-BE49-F238E27FC236}">
                  <a16:creationId xmlns:a16="http://schemas.microsoft.com/office/drawing/2014/main" id="{B84155D2-1E0E-23E2-0985-03029490858B}"/>
                </a:ext>
              </a:extLst>
            </p:cNvPr>
            <p:cNvSpPr/>
            <p:nvPr/>
          </p:nvSpPr>
          <p:spPr>
            <a:xfrm>
              <a:off x="713409" y="1183978"/>
              <a:ext cx="3891167" cy="265870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1" name="Google Shape;3841;p118"/>
          <p:cNvSpPr txBox="1">
            <a:spLocks noGrp="1"/>
          </p:cNvSpPr>
          <p:nvPr>
            <p:ph type="title"/>
          </p:nvPr>
        </p:nvSpPr>
        <p:spPr>
          <a:xfrm>
            <a:off x="754723" y="-1264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Upload Deepfake video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86E921-0824-FF91-B3D4-423588DC6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22" y="578733"/>
            <a:ext cx="7704000" cy="39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2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218;p89">
            <a:extLst>
              <a:ext uri="{FF2B5EF4-FFF2-40B4-BE49-F238E27FC236}">
                <a16:creationId xmlns:a16="http://schemas.microsoft.com/office/drawing/2014/main" id="{3412017E-9B5D-EA7F-51B7-40622DBE428C}"/>
              </a:ext>
            </a:extLst>
          </p:cNvPr>
          <p:cNvGrpSpPr/>
          <p:nvPr/>
        </p:nvGrpSpPr>
        <p:grpSpPr>
          <a:xfrm>
            <a:off x="459562" y="374669"/>
            <a:ext cx="8224876" cy="4756022"/>
            <a:chOff x="713409" y="1183978"/>
            <a:chExt cx="3891167" cy="2884762"/>
          </a:xfrm>
        </p:grpSpPr>
        <p:sp>
          <p:nvSpPr>
            <p:cNvPr id="3" name="Google Shape;1219;p89">
              <a:extLst>
                <a:ext uri="{FF2B5EF4-FFF2-40B4-BE49-F238E27FC236}">
                  <a16:creationId xmlns:a16="http://schemas.microsoft.com/office/drawing/2014/main" id="{C20935AF-E54A-3C1D-5794-4369F5A8B600}"/>
                </a:ext>
              </a:extLst>
            </p:cNvPr>
            <p:cNvSpPr/>
            <p:nvPr/>
          </p:nvSpPr>
          <p:spPr>
            <a:xfrm>
              <a:off x="2471189" y="3842685"/>
              <a:ext cx="366889" cy="203650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20;p89">
              <a:extLst>
                <a:ext uri="{FF2B5EF4-FFF2-40B4-BE49-F238E27FC236}">
                  <a16:creationId xmlns:a16="http://schemas.microsoft.com/office/drawing/2014/main" id="{C3670DDC-CCF0-E3BC-DD8E-336A575493EA}"/>
                </a:ext>
              </a:extLst>
            </p:cNvPr>
            <p:cNvSpPr/>
            <p:nvPr/>
          </p:nvSpPr>
          <p:spPr>
            <a:xfrm>
              <a:off x="2324959" y="4003807"/>
              <a:ext cx="700922" cy="64933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1;p89">
              <a:extLst>
                <a:ext uri="{FF2B5EF4-FFF2-40B4-BE49-F238E27FC236}">
                  <a16:creationId xmlns:a16="http://schemas.microsoft.com/office/drawing/2014/main" id="{B84155D2-1E0E-23E2-0985-03029490858B}"/>
                </a:ext>
              </a:extLst>
            </p:cNvPr>
            <p:cNvSpPr/>
            <p:nvPr/>
          </p:nvSpPr>
          <p:spPr>
            <a:xfrm>
              <a:off x="713409" y="1183978"/>
              <a:ext cx="3891167" cy="265870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1" name="Google Shape;3841;p118"/>
          <p:cNvSpPr txBox="1">
            <a:spLocks noGrp="1"/>
          </p:cNvSpPr>
          <p:nvPr>
            <p:ph type="title"/>
          </p:nvPr>
        </p:nvSpPr>
        <p:spPr>
          <a:xfrm>
            <a:off x="754723" y="-1264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of deepfake video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522D3-3602-24A8-4C4F-3F81AB6D2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23" y="576081"/>
            <a:ext cx="7704000" cy="39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6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218;p89">
            <a:extLst>
              <a:ext uri="{FF2B5EF4-FFF2-40B4-BE49-F238E27FC236}">
                <a16:creationId xmlns:a16="http://schemas.microsoft.com/office/drawing/2014/main" id="{3412017E-9B5D-EA7F-51B7-40622DBE428C}"/>
              </a:ext>
            </a:extLst>
          </p:cNvPr>
          <p:cNvGrpSpPr/>
          <p:nvPr/>
        </p:nvGrpSpPr>
        <p:grpSpPr>
          <a:xfrm>
            <a:off x="459562" y="374669"/>
            <a:ext cx="8224876" cy="4756022"/>
            <a:chOff x="713409" y="1183978"/>
            <a:chExt cx="3891167" cy="2884762"/>
          </a:xfrm>
        </p:grpSpPr>
        <p:sp>
          <p:nvSpPr>
            <p:cNvPr id="3" name="Google Shape;1219;p89">
              <a:extLst>
                <a:ext uri="{FF2B5EF4-FFF2-40B4-BE49-F238E27FC236}">
                  <a16:creationId xmlns:a16="http://schemas.microsoft.com/office/drawing/2014/main" id="{C20935AF-E54A-3C1D-5794-4369F5A8B600}"/>
                </a:ext>
              </a:extLst>
            </p:cNvPr>
            <p:cNvSpPr/>
            <p:nvPr/>
          </p:nvSpPr>
          <p:spPr>
            <a:xfrm>
              <a:off x="2471189" y="3842685"/>
              <a:ext cx="366889" cy="203650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20;p89">
              <a:extLst>
                <a:ext uri="{FF2B5EF4-FFF2-40B4-BE49-F238E27FC236}">
                  <a16:creationId xmlns:a16="http://schemas.microsoft.com/office/drawing/2014/main" id="{C3670DDC-CCF0-E3BC-DD8E-336A575493EA}"/>
                </a:ext>
              </a:extLst>
            </p:cNvPr>
            <p:cNvSpPr/>
            <p:nvPr/>
          </p:nvSpPr>
          <p:spPr>
            <a:xfrm>
              <a:off x="2324959" y="4003807"/>
              <a:ext cx="700922" cy="64933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1;p89">
              <a:extLst>
                <a:ext uri="{FF2B5EF4-FFF2-40B4-BE49-F238E27FC236}">
                  <a16:creationId xmlns:a16="http://schemas.microsoft.com/office/drawing/2014/main" id="{B84155D2-1E0E-23E2-0985-03029490858B}"/>
                </a:ext>
              </a:extLst>
            </p:cNvPr>
            <p:cNvSpPr/>
            <p:nvPr/>
          </p:nvSpPr>
          <p:spPr>
            <a:xfrm>
              <a:off x="713409" y="1183978"/>
              <a:ext cx="3891167" cy="265870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1" name="Google Shape;3841;p118"/>
          <p:cNvSpPr txBox="1">
            <a:spLocks noGrp="1"/>
          </p:cNvSpPr>
          <p:nvPr>
            <p:ph type="title"/>
          </p:nvPr>
        </p:nvSpPr>
        <p:spPr>
          <a:xfrm>
            <a:off x="754723" y="-1264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D3E1CA-6909-8499-F1EC-503C7F117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22" y="578731"/>
            <a:ext cx="7704000" cy="398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5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218;p89">
            <a:extLst>
              <a:ext uri="{FF2B5EF4-FFF2-40B4-BE49-F238E27FC236}">
                <a16:creationId xmlns:a16="http://schemas.microsoft.com/office/drawing/2014/main" id="{3412017E-9B5D-EA7F-51B7-40622DBE428C}"/>
              </a:ext>
            </a:extLst>
          </p:cNvPr>
          <p:cNvGrpSpPr/>
          <p:nvPr/>
        </p:nvGrpSpPr>
        <p:grpSpPr>
          <a:xfrm>
            <a:off x="459562" y="374669"/>
            <a:ext cx="8224876" cy="4756022"/>
            <a:chOff x="713409" y="1183978"/>
            <a:chExt cx="3891167" cy="2884762"/>
          </a:xfrm>
        </p:grpSpPr>
        <p:sp>
          <p:nvSpPr>
            <p:cNvPr id="3" name="Google Shape;1219;p89">
              <a:extLst>
                <a:ext uri="{FF2B5EF4-FFF2-40B4-BE49-F238E27FC236}">
                  <a16:creationId xmlns:a16="http://schemas.microsoft.com/office/drawing/2014/main" id="{C20935AF-E54A-3C1D-5794-4369F5A8B600}"/>
                </a:ext>
              </a:extLst>
            </p:cNvPr>
            <p:cNvSpPr/>
            <p:nvPr/>
          </p:nvSpPr>
          <p:spPr>
            <a:xfrm>
              <a:off x="2471189" y="3842685"/>
              <a:ext cx="366889" cy="203650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20;p89">
              <a:extLst>
                <a:ext uri="{FF2B5EF4-FFF2-40B4-BE49-F238E27FC236}">
                  <a16:creationId xmlns:a16="http://schemas.microsoft.com/office/drawing/2014/main" id="{C3670DDC-CCF0-E3BC-DD8E-336A575493EA}"/>
                </a:ext>
              </a:extLst>
            </p:cNvPr>
            <p:cNvSpPr/>
            <p:nvPr/>
          </p:nvSpPr>
          <p:spPr>
            <a:xfrm>
              <a:off x="2324959" y="4003807"/>
              <a:ext cx="700922" cy="64933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1;p89">
              <a:extLst>
                <a:ext uri="{FF2B5EF4-FFF2-40B4-BE49-F238E27FC236}">
                  <a16:creationId xmlns:a16="http://schemas.microsoft.com/office/drawing/2014/main" id="{B84155D2-1E0E-23E2-0985-03029490858B}"/>
                </a:ext>
              </a:extLst>
            </p:cNvPr>
            <p:cNvSpPr/>
            <p:nvPr/>
          </p:nvSpPr>
          <p:spPr>
            <a:xfrm>
              <a:off x="713409" y="1183978"/>
              <a:ext cx="3891167" cy="265870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1" name="Google Shape;3841;p118"/>
          <p:cNvSpPr txBox="1">
            <a:spLocks noGrp="1"/>
          </p:cNvSpPr>
          <p:nvPr>
            <p:ph type="title"/>
          </p:nvPr>
        </p:nvSpPr>
        <p:spPr>
          <a:xfrm>
            <a:off x="754723" y="-1264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Upload a real video </a:t>
            </a:r>
            <a:endParaRPr dirty="0"/>
          </a:p>
        </p:txBody>
      </p:sp>
      <p:pic>
        <p:nvPicPr>
          <p:cNvPr id="10" name="Picture 9" descr="A screenshot of a person">
            <a:extLst>
              <a:ext uri="{FF2B5EF4-FFF2-40B4-BE49-F238E27FC236}">
                <a16:creationId xmlns:a16="http://schemas.microsoft.com/office/drawing/2014/main" id="{157C681A-2791-09B0-3C84-23AE65E80B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696" b="5943"/>
          <a:stretch/>
        </p:blipFill>
        <p:spPr>
          <a:xfrm>
            <a:off x="754722" y="3340608"/>
            <a:ext cx="7704000" cy="1224161"/>
          </a:xfrm>
          <a:prstGeom prst="rect">
            <a:avLst/>
          </a:prstGeom>
        </p:spPr>
      </p:pic>
      <p:pic>
        <p:nvPicPr>
          <p:cNvPr id="8" name="Picture 7" descr="A screenshot of a computer">
            <a:extLst>
              <a:ext uri="{FF2B5EF4-FFF2-40B4-BE49-F238E27FC236}">
                <a16:creationId xmlns:a16="http://schemas.microsoft.com/office/drawing/2014/main" id="{7F0937FC-6115-9743-07C6-711B47608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88"/>
          <a:stretch/>
        </p:blipFill>
        <p:spPr>
          <a:xfrm>
            <a:off x="754722" y="577537"/>
            <a:ext cx="7704000" cy="276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2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218;p89">
            <a:extLst>
              <a:ext uri="{FF2B5EF4-FFF2-40B4-BE49-F238E27FC236}">
                <a16:creationId xmlns:a16="http://schemas.microsoft.com/office/drawing/2014/main" id="{3412017E-9B5D-EA7F-51B7-40622DBE428C}"/>
              </a:ext>
            </a:extLst>
          </p:cNvPr>
          <p:cNvGrpSpPr/>
          <p:nvPr/>
        </p:nvGrpSpPr>
        <p:grpSpPr>
          <a:xfrm>
            <a:off x="459562" y="374669"/>
            <a:ext cx="8224876" cy="4756022"/>
            <a:chOff x="713409" y="1183978"/>
            <a:chExt cx="3891167" cy="2884762"/>
          </a:xfrm>
        </p:grpSpPr>
        <p:sp>
          <p:nvSpPr>
            <p:cNvPr id="3" name="Google Shape;1219;p89">
              <a:extLst>
                <a:ext uri="{FF2B5EF4-FFF2-40B4-BE49-F238E27FC236}">
                  <a16:creationId xmlns:a16="http://schemas.microsoft.com/office/drawing/2014/main" id="{C20935AF-E54A-3C1D-5794-4369F5A8B600}"/>
                </a:ext>
              </a:extLst>
            </p:cNvPr>
            <p:cNvSpPr/>
            <p:nvPr/>
          </p:nvSpPr>
          <p:spPr>
            <a:xfrm>
              <a:off x="2471189" y="3842685"/>
              <a:ext cx="366889" cy="203650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20;p89">
              <a:extLst>
                <a:ext uri="{FF2B5EF4-FFF2-40B4-BE49-F238E27FC236}">
                  <a16:creationId xmlns:a16="http://schemas.microsoft.com/office/drawing/2014/main" id="{C3670DDC-CCF0-E3BC-DD8E-336A575493EA}"/>
                </a:ext>
              </a:extLst>
            </p:cNvPr>
            <p:cNvSpPr/>
            <p:nvPr/>
          </p:nvSpPr>
          <p:spPr>
            <a:xfrm>
              <a:off x="2324959" y="4003807"/>
              <a:ext cx="700922" cy="64933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1;p89">
              <a:extLst>
                <a:ext uri="{FF2B5EF4-FFF2-40B4-BE49-F238E27FC236}">
                  <a16:creationId xmlns:a16="http://schemas.microsoft.com/office/drawing/2014/main" id="{B84155D2-1E0E-23E2-0985-03029490858B}"/>
                </a:ext>
              </a:extLst>
            </p:cNvPr>
            <p:cNvSpPr/>
            <p:nvPr/>
          </p:nvSpPr>
          <p:spPr>
            <a:xfrm>
              <a:off x="713409" y="1183978"/>
              <a:ext cx="3891167" cy="265870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1" name="Google Shape;3841;p118"/>
          <p:cNvSpPr txBox="1">
            <a:spLocks noGrp="1"/>
          </p:cNvSpPr>
          <p:nvPr>
            <p:ph type="title"/>
          </p:nvPr>
        </p:nvSpPr>
        <p:spPr>
          <a:xfrm>
            <a:off x="754723" y="-1264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of real video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01A4BD-36F8-0B70-B33D-BD6F20B62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3"/>
          <a:stretch/>
        </p:blipFill>
        <p:spPr>
          <a:xfrm>
            <a:off x="754721" y="578731"/>
            <a:ext cx="7704000" cy="398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6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218;p89">
            <a:extLst>
              <a:ext uri="{FF2B5EF4-FFF2-40B4-BE49-F238E27FC236}">
                <a16:creationId xmlns:a16="http://schemas.microsoft.com/office/drawing/2014/main" id="{3412017E-9B5D-EA7F-51B7-40622DBE428C}"/>
              </a:ext>
            </a:extLst>
          </p:cNvPr>
          <p:cNvGrpSpPr/>
          <p:nvPr/>
        </p:nvGrpSpPr>
        <p:grpSpPr>
          <a:xfrm>
            <a:off x="459562" y="374669"/>
            <a:ext cx="8224876" cy="4756022"/>
            <a:chOff x="713409" y="1183978"/>
            <a:chExt cx="3891167" cy="2884762"/>
          </a:xfrm>
        </p:grpSpPr>
        <p:sp>
          <p:nvSpPr>
            <p:cNvPr id="3" name="Google Shape;1219;p89">
              <a:extLst>
                <a:ext uri="{FF2B5EF4-FFF2-40B4-BE49-F238E27FC236}">
                  <a16:creationId xmlns:a16="http://schemas.microsoft.com/office/drawing/2014/main" id="{C20935AF-E54A-3C1D-5794-4369F5A8B600}"/>
                </a:ext>
              </a:extLst>
            </p:cNvPr>
            <p:cNvSpPr/>
            <p:nvPr/>
          </p:nvSpPr>
          <p:spPr>
            <a:xfrm>
              <a:off x="2471189" y="3842685"/>
              <a:ext cx="366889" cy="203650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20;p89">
              <a:extLst>
                <a:ext uri="{FF2B5EF4-FFF2-40B4-BE49-F238E27FC236}">
                  <a16:creationId xmlns:a16="http://schemas.microsoft.com/office/drawing/2014/main" id="{C3670DDC-CCF0-E3BC-DD8E-336A575493EA}"/>
                </a:ext>
              </a:extLst>
            </p:cNvPr>
            <p:cNvSpPr/>
            <p:nvPr/>
          </p:nvSpPr>
          <p:spPr>
            <a:xfrm>
              <a:off x="2324959" y="4003807"/>
              <a:ext cx="700922" cy="64933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1;p89">
              <a:extLst>
                <a:ext uri="{FF2B5EF4-FFF2-40B4-BE49-F238E27FC236}">
                  <a16:creationId xmlns:a16="http://schemas.microsoft.com/office/drawing/2014/main" id="{B84155D2-1E0E-23E2-0985-03029490858B}"/>
                </a:ext>
              </a:extLst>
            </p:cNvPr>
            <p:cNvSpPr/>
            <p:nvPr/>
          </p:nvSpPr>
          <p:spPr>
            <a:xfrm>
              <a:off x="713409" y="1183978"/>
              <a:ext cx="3891167" cy="265870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1" name="Google Shape;3841;p118"/>
          <p:cNvSpPr txBox="1">
            <a:spLocks noGrp="1"/>
          </p:cNvSpPr>
          <p:nvPr>
            <p:ph type="title"/>
          </p:nvPr>
        </p:nvSpPr>
        <p:spPr>
          <a:xfrm>
            <a:off x="754723" y="-1264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Upload a non video file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A0FC2F-F634-765E-23DE-8A724D638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21" y="578730"/>
            <a:ext cx="7704000" cy="39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0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218;p89">
            <a:extLst>
              <a:ext uri="{FF2B5EF4-FFF2-40B4-BE49-F238E27FC236}">
                <a16:creationId xmlns:a16="http://schemas.microsoft.com/office/drawing/2014/main" id="{3412017E-9B5D-EA7F-51B7-40622DBE428C}"/>
              </a:ext>
            </a:extLst>
          </p:cNvPr>
          <p:cNvGrpSpPr/>
          <p:nvPr/>
        </p:nvGrpSpPr>
        <p:grpSpPr>
          <a:xfrm>
            <a:off x="459562" y="374669"/>
            <a:ext cx="8224876" cy="4756022"/>
            <a:chOff x="713409" y="1183978"/>
            <a:chExt cx="3891167" cy="2884762"/>
          </a:xfrm>
        </p:grpSpPr>
        <p:sp>
          <p:nvSpPr>
            <p:cNvPr id="3" name="Google Shape;1219;p89">
              <a:extLst>
                <a:ext uri="{FF2B5EF4-FFF2-40B4-BE49-F238E27FC236}">
                  <a16:creationId xmlns:a16="http://schemas.microsoft.com/office/drawing/2014/main" id="{C20935AF-E54A-3C1D-5794-4369F5A8B600}"/>
                </a:ext>
              </a:extLst>
            </p:cNvPr>
            <p:cNvSpPr/>
            <p:nvPr/>
          </p:nvSpPr>
          <p:spPr>
            <a:xfrm>
              <a:off x="2471189" y="3842685"/>
              <a:ext cx="366889" cy="203650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20;p89">
              <a:extLst>
                <a:ext uri="{FF2B5EF4-FFF2-40B4-BE49-F238E27FC236}">
                  <a16:creationId xmlns:a16="http://schemas.microsoft.com/office/drawing/2014/main" id="{C3670DDC-CCF0-E3BC-DD8E-336A575493EA}"/>
                </a:ext>
              </a:extLst>
            </p:cNvPr>
            <p:cNvSpPr/>
            <p:nvPr/>
          </p:nvSpPr>
          <p:spPr>
            <a:xfrm>
              <a:off x="2324959" y="4003807"/>
              <a:ext cx="700922" cy="64933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1;p89">
              <a:extLst>
                <a:ext uri="{FF2B5EF4-FFF2-40B4-BE49-F238E27FC236}">
                  <a16:creationId xmlns:a16="http://schemas.microsoft.com/office/drawing/2014/main" id="{B84155D2-1E0E-23E2-0985-03029490858B}"/>
                </a:ext>
              </a:extLst>
            </p:cNvPr>
            <p:cNvSpPr/>
            <p:nvPr/>
          </p:nvSpPr>
          <p:spPr>
            <a:xfrm>
              <a:off x="713409" y="1183978"/>
              <a:ext cx="3891167" cy="265870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1" name="Google Shape;3841;p118"/>
          <p:cNvSpPr txBox="1">
            <a:spLocks noGrp="1"/>
          </p:cNvSpPr>
          <p:nvPr>
            <p:ph type="title"/>
          </p:nvPr>
        </p:nvSpPr>
        <p:spPr>
          <a:xfrm>
            <a:off x="754723" y="-1264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Output after uploading a no face video video</a:t>
            </a:r>
            <a:endParaRPr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B4B03B-3617-745C-C5AB-A27888606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21" y="578730"/>
            <a:ext cx="7704000" cy="39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0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218;p89">
            <a:extLst>
              <a:ext uri="{FF2B5EF4-FFF2-40B4-BE49-F238E27FC236}">
                <a16:creationId xmlns:a16="http://schemas.microsoft.com/office/drawing/2014/main" id="{3412017E-9B5D-EA7F-51B7-40622DBE428C}"/>
              </a:ext>
            </a:extLst>
          </p:cNvPr>
          <p:cNvGrpSpPr/>
          <p:nvPr/>
        </p:nvGrpSpPr>
        <p:grpSpPr>
          <a:xfrm>
            <a:off x="459562" y="374669"/>
            <a:ext cx="8224876" cy="4756022"/>
            <a:chOff x="713409" y="1183978"/>
            <a:chExt cx="3891167" cy="2884762"/>
          </a:xfrm>
        </p:grpSpPr>
        <p:sp>
          <p:nvSpPr>
            <p:cNvPr id="3" name="Google Shape;1219;p89">
              <a:extLst>
                <a:ext uri="{FF2B5EF4-FFF2-40B4-BE49-F238E27FC236}">
                  <a16:creationId xmlns:a16="http://schemas.microsoft.com/office/drawing/2014/main" id="{C20935AF-E54A-3C1D-5794-4369F5A8B600}"/>
                </a:ext>
              </a:extLst>
            </p:cNvPr>
            <p:cNvSpPr/>
            <p:nvPr/>
          </p:nvSpPr>
          <p:spPr>
            <a:xfrm>
              <a:off x="2471189" y="3842685"/>
              <a:ext cx="366889" cy="203650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20;p89">
              <a:extLst>
                <a:ext uri="{FF2B5EF4-FFF2-40B4-BE49-F238E27FC236}">
                  <a16:creationId xmlns:a16="http://schemas.microsoft.com/office/drawing/2014/main" id="{C3670DDC-CCF0-E3BC-DD8E-336A575493EA}"/>
                </a:ext>
              </a:extLst>
            </p:cNvPr>
            <p:cNvSpPr/>
            <p:nvPr/>
          </p:nvSpPr>
          <p:spPr>
            <a:xfrm>
              <a:off x="2324959" y="4003807"/>
              <a:ext cx="700922" cy="64933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1;p89">
              <a:extLst>
                <a:ext uri="{FF2B5EF4-FFF2-40B4-BE49-F238E27FC236}">
                  <a16:creationId xmlns:a16="http://schemas.microsoft.com/office/drawing/2014/main" id="{B84155D2-1E0E-23E2-0985-03029490858B}"/>
                </a:ext>
              </a:extLst>
            </p:cNvPr>
            <p:cNvSpPr/>
            <p:nvPr/>
          </p:nvSpPr>
          <p:spPr>
            <a:xfrm>
              <a:off x="713409" y="1183978"/>
              <a:ext cx="3891167" cy="265870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1" name="Google Shape;3841;p118"/>
          <p:cNvSpPr txBox="1">
            <a:spLocks noGrp="1"/>
          </p:cNvSpPr>
          <p:nvPr>
            <p:ph type="title"/>
          </p:nvPr>
        </p:nvSpPr>
        <p:spPr>
          <a:xfrm>
            <a:off x="754723" y="-1264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Upload video larger than 100MB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3FEA76-036F-4284-B5EB-4E27122E76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7"/>
          <a:stretch/>
        </p:blipFill>
        <p:spPr>
          <a:xfrm>
            <a:off x="754721" y="578731"/>
            <a:ext cx="7704000" cy="397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7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5" name="Google Shape;3825;p117"/>
          <p:cNvSpPr txBox="1">
            <a:spLocks noGrp="1"/>
          </p:cNvSpPr>
          <p:nvPr>
            <p:ph type="title"/>
          </p:nvPr>
        </p:nvSpPr>
        <p:spPr>
          <a:xfrm>
            <a:off x="719962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 Analysis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3826" name="Google Shape;3826;p117"/>
          <p:cNvGraphicFramePr/>
          <p:nvPr>
            <p:extLst>
              <p:ext uri="{D42A27DB-BD31-4B8C-83A1-F6EECF244321}">
                <p14:modId xmlns:p14="http://schemas.microsoft.com/office/powerpoint/2010/main" val="2514235868"/>
              </p:ext>
            </p:extLst>
          </p:nvPr>
        </p:nvGraphicFramePr>
        <p:xfrm>
          <a:off x="257388" y="635755"/>
          <a:ext cx="8629147" cy="4082711"/>
        </p:xfrm>
        <a:graphic>
          <a:graphicData uri="http://schemas.openxmlformats.org/drawingml/2006/table">
            <a:tbl>
              <a:tblPr>
                <a:noFill/>
                <a:tableStyleId>{8356E066-5CA7-4D50-B439-43154CF58B14}</a:tableStyleId>
              </a:tblPr>
              <a:tblGrid>
                <a:gridCol w="594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7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3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2">
                  <a:extLst>
                    <a:ext uri="{9D8B030D-6E8A-4147-A177-3AD203B41FA5}">
                      <a16:colId xmlns:a16="http://schemas.microsoft.com/office/drawing/2014/main" val="1963224509"/>
                    </a:ext>
                  </a:extLst>
                </a:gridCol>
              </a:tblGrid>
              <a:tr h="3614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200" b="1" dirty="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Case id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Test case description</a:t>
                      </a:r>
                      <a:endParaRPr sz="1200" b="1" dirty="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Expected Result</a:t>
                      </a:r>
                      <a:endParaRPr sz="1200" b="1" dirty="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Actual Result </a:t>
                      </a:r>
                      <a:endParaRPr sz="1200" b="1" dirty="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Status</a:t>
                      </a:r>
                      <a:endParaRPr sz="1200" b="1" dirty="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04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dirty="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sz="1200" b="1" dirty="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Upload a word file instead of video</a:t>
                      </a:r>
                      <a:endParaRPr sz="1200" dirty="0"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Error message: Only video files allowed</a:t>
                      </a:r>
                      <a:endParaRPr sz="1200" dirty="0"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Error message: Only video files allowed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Pass</a:t>
                      </a:r>
                      <a:endParaRPr sz="1200" dirty="0"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04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dirty="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</a:t>
                      </a:r>
                      <a:endParaRPr sz="1200" b="1" dirty="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Upload a 200MB video file</a:t>
                      </a:r>
                      <a:endParaRPr sz="1200" dirty="0"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Error message: Max limit 100MB</a:t>
                      </a:r>
                      <a:endParaRPr sz="1200" dirty="0"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Error message: Max limit 100MB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Pass</a:t>
                      </a:r>
                      <a:endParaRPr kumimoji="0" lang="en-I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7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dirty="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</a:t>
                      </a:r>
                      <a:endParaRPr sz="1200" b="1" dirty="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Upload a file without a face</a:t>
                      </a:r>
                      <a:endParaRPr sz="1200" dirty="0"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Error message: No faces detected. Cannot process the video</a:t>
                      </a:r>
                      <a:endParaRPr sz="1200" dirty="0"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Error message: No faces detected. Cannot process the video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Pass</a:t>
                      </a:r>
                      <a:endParaRPr kumimoji="0" lang="en-I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4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 b="1" dirty="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</a:t>
                      </a:r>
                      <a:endParaRPr sz="1200" b="1" dirty="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Videos with many faces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Fake/ Real</a:t>
                      </a:r>
                      <a:endParaRPr sz="1200" dirty="0"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Fake</a:t>
                      </a:r>
                      <a:endParaRPr sz="1200" dirty="0"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Pass</a:t>
                      </a:r>
                      <a:endParaRPr kumimoji="0" lang="en-I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583042"/>
                  </a:ext>
                </a:extLst>
              </a:tr>
              <a:tr h="3614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 b="1" dirty="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200" b="1" dirty="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Deepfake video</a:t>
                      </a:r>
                      <a:endParaRPr sz="1200" dirty="0"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Fake</a:t>
                      </a:r>
                      <a:endParaRPr sz="1200" dirty="0"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Fake</a:t>
                      </a:r>
                      <a:endParaRPr sz="1200" dirty="0"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Pass</a:t>
                      </a:r>
                      <a:endParaRPr kumimoji="0" lang="en-I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254263"/>
                  </a:ext>
                </a:extLst>
              </a:tr>
              <a:tr h="38126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 b="1" dirty="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6</a:t>
                      </a:r>
                      <a:endParaRPr sz="1200" b="1" dirty="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Real video</a:t>
                      </a:r>
                      <a:endParaRPr sz="1200" dirty="0"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Real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Real</a:t>
                      </a:r>
                      <a:endParaRPr sz="1200" dirty="0"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Pass</a:t>
                      </a:r>
                      <a:endParaRPr kumimoji="0" lang="en-I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208243"/>
                  </a:ext>
                </a:extLst>
              </a:tr>
              <a:tr h="3282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 b="1" dirty="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200" b="1" dirty="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Press upload button without selecting video</a:t>
                      </a:r>
                      <a:endParaRPr sz="1200" dirty="0"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Alert message: Please select video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lt1"/>
                          </a:solidFill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Alert message: Please select video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IBM Plex Sans Medium"/>
                        <a:ea typeface="IBM Plex Sans Medium"/>
                        <a:cs typeface="IBM Plex Sans Medium"/>
                        <a:sym typeface="IBM Plex Sans Medium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IBM Plex Sans Medium"/>
                          <a:ea typeface="IBM Plex Sans Medium"/>
                          <a:cs typeface="IBM Plex Sans Medium"/>
                          <a:sym typeface="IBM Plex Sans Medium"/>
                        </a:rPr>
                        <a:t>Pass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>
                        <a:alpha val="3799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063032"/>
                  </a:ext>
                </a:extLst>
              </a:tr>
            </a:tbl>
          </a:graphicData>
        </a:graphic>
      </p:graphicFrame>
      <p:grpSp>
        <p:nvGrpSpPr>
          <p:cNvPr id="3827" name="Google Shape;3827;p117"/>
          <p:cNvGrpSpPr/>
          <p:nvPr/>
        </p:nvGrpSpPr>
        <p:grpSpPr>
          <a:xfrm>
            <a:off x="4019927" y="4553212"/>
            <a:ext cx="1160092" cy="63948"/>
            <a:chOff x="3779200" y="1371600"/>
            <a:chExt cx="1992600" cy="109500"/>
          </a:xfrm>
        </p:grpSpPr>
        <p:sp>
          <p:nvSpPr>
            <p:cNvPr id="3828" name="Google Shape;3828;p117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17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17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17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17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117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9"/>
          <p:cNvSpPr txBox="1">
            <a:spLocks noGrp="1"/>
          </p:cNvSpPr>
          <p:nvPr>
            <p:ph type="title"/>
          </p:nvPr>
        </p:nvSpPr>
        <p:spPr>
          <a:xfrm>
            <a:off x="1372200" y="2465025"/>
            <a:ext cx="63996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746" name="Google Shape;746;p69"/>
          <p:cNvSpPr txBox="1">
            <a:spLocks noGrp="1"/>
          </p:cNvSpPr>
          <p:nvPr>
            <p:ph type="subTitle" idx="1"/>
          </p:nvPr>
        </p:nvSpPr>
        <p:spPr>
          <a:xfrm>
            <a:off x="1372200" y="3221875"/>
            <a:ext cx="63996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Design and Develop a Deepfake detection system to classify the video as deepfake or pristine. </a:t>
            </a:r>
          </a:p>
        </p:txBody>
      </p:sp>
      <p:grpSp>
        <p:nvGrpSpPr>
          <p:cNvPr id="747" name="Google Shape;747;p69"/>
          <p:cNvGrpSpPr/>
          <p:nvPr/>
        </p:nvGrpSpPr>
        <p:grpSpPr>
          <a:xfrm>
            <a:off x="6968225" y="1501913"/>
            <a:ext cx="1154625" cy="1014150"/>
            <a:chOff x="6968225" y="1501913"/>
            <a:chExt cx="1154625" cy="1014150"/>
          </a:xfrm>
        </p:grpSpPr>
        <p:grpSp>
          <p:nvGrpSpPr>
            <p:cNvPr id="748" name="Google Shape;748;p69"/>
            <p:cNvGrpSpPr/>
            <p:nvPr/>
          </p:nvGrpSpPr>
          <p:grpSpPr>
            <a:xfrm flipH="1">
              <a:off x="6968225" y="2085563"/>
              <a:ext cx="1154625" cy="430500"/>
              <a:chOff x="4042650" y="642025"/>
              <a:chExt cx="1154625" cy="430500"/>
            </a:xfrm>
          </p:grpSpPr>
          <p:sp>
            <p:nvSpPr>
              <p:cNvPr id="749" name="Google Shape;749;p69"/>
              <p:cNvSpPr/>
              <p:nvPr/>
            </p:nvSpPr>
            <p:spPr>
              <a:xfrm>
                <a:off x="4042650" y="642025"/>
                <a:ext cx="498000" cy="43050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0013" algn="bl" rotWithShape="0">
                  <a:schemeClr val="l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69"/>
              <p:cNvSpPr/>
              <p:nvPr/>
            </p:nvSpPr>
            <p:spPr>
              <a:xfrm>
                <a:off x="4699275" y="642025"/>
                <a:ext cx="498000" cy="43050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0013" algn="bl" rotWithShape="0">
                  <a:schemeClr val="l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1" name="Google Shape;751;p69"/>
            <p:cNvSpPr/>
            <p:nvPr/>
          </p:nvSpPr>
          <p:spPr>
            <a:xfrm flipH="1">
              <a:off x="7624850" y="1501913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69"/>
          <p:cNvGrpSpPr/>
          <p:nvPr/>
        </p:nvGrpSpPr>
        <p:grpSpPr>
          <a:xfrm rot="5400000">
            <a:off x="359852" y="1089229"/>
            <a:ext cx="1163678" cy="63948"/>
            <a:chOff x="3779200" y="1371600"/>
            <a:chExt cx="1992600" cy="109500"/>
          </a:xfrm>
        </p:grpSpPr>
        <p:sp>
          <p:nvSpPr>
            <p:cNvPr id="753" name="Google Shape;753;p69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69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9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9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9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9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69"/>
          <p:cNvGrpSpPr/>
          <p:nvPr/>
        </p:nvGrpSpPr>
        <p:grpSpPr>
          <a:xfrm rot="5400000">
            <a:off x="606877" y="1089229"/>
            <a:ext cx="1163678" cy="63948"/>
            <a:chOff x="3779200" y="1371600"/>
            <a:chExt cx="1992600" cy="109500"/>
          </a:xfrm>
        </p:grpSpPr>
        <p:sp>
          <p:nvSpPr>
            <p:cNvPr id="760" name="Google Shape;760;p69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9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9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9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9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9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69"/>
          <p:cNvPicPr preferRelativeResize="0"/>
          <p:nvPr/>
        </p:nvPicPr>
        <p:blipFill rotWithShape="1">
          <a:blip r:embed="rId3">
            <a:alphaModFix/>
          </a:blip>
          <a:srcRect t="6539" b="4602"/>
          <a:stretch/>
        </p:blipFill>
        <p:spPr>
          <a:xfrm>
            <a:off x="2865675" y="446900"/>
            <a:ext cx="3412649" cy="2104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38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80"/>
          <p:cNvSpPr/>
          <p:nvPr/>
        </p:nvSpPr>
        <p:spPr>
          <a:xfrm>
            <a:off x="849300" y="515400"/>
            <a:ext cx="7445400" cy="411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80"/>
          <p:cNvSpPr txBox="1">
            <a:spLocks noGrp="1"/>
          </p:cNvSpPr>
          <p:nvPr>
            <p:ph type="title"/>
          </p:nvPr>
        </p:nvSpPr>
        <p:spPr>
          <a:xfrm>
            <a:off x="1376000" y="299973"/>
            <a:ext cx="46503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987" name="Google Shape;987;p80"/>
          <p:cNvSpPr txBox="1">
            <a:spLocks noGrp="1"/>
          </p:cNvSpPr>
          <p:nvPr>
            <p:ph type="subTitle" idx="1"/>
          </p:nvPr>
        </p:nvSpPr>
        <p:spPr>
          <a:xfrm>
            <a:off x="1376000" y="1268836"/>
            <a:ext cx="6272148" cy="3108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GB" dirty="0"/>
              <a:t>Our team introduced a neural network technique for distinguishing between deepfake and authentic videos, complete with a measure of our model's confidence.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GB" dirty="0"/>
              <a:t> Our approach can analyse 2 second of video (capturing 10 frames per second) and deliver accurate predictions.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GB" dirty="0"/>
              <a:t>We employed a pre-trained </a:t>
            </a:r>
            <a:r>
              <a:rPr lang="en-GB" dirty="0" err="1"/>
              <a:t>ResNext</a:t>
            </a:r>
            <a:r>
              <a:rPr lang="en-GB" dirty="0"/>
              <a:t> CNN model to capture frame-level features and an LSTM for processing temporal sequences, enabling us to identify alterations between consecutive frames (t and t-1).</a:t>
            </a:r>
          </a:p>
        </p:txBody>
      </p:sp>
      <p:grpSp>
        <p:nvGrpSpPr>
          <p:cNvPr id="988" name="Google Shape;988;p80"/>
          <p:cNvGrpSpPr/>
          <p:nvPr/>
        </p:nvGrpSpPr>
        <p:grpSpPr>
          <a:xfrm rot="5400000">
            <a:off x="7906992" y="4016075"/>
            <a:ext cx="1160092" cy="63948"/>
            <a:chOff x="3779200" y="1371600"/>
            <a:chExt cx="1992600" cy="109500"/>
          </a:xfrm>
        </p:grpSpPr>
        <p:sp>
          <p:nvSpPr>
            <p:cNvPr id="989" name="Google Shape;989;p8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80"/>
          <p:cNvGrpSpPr/>
          <p:nvPr/>
        </p:nvGrpSpPr>
        <p:grpSpPr>
          <a:xfrm rot="5400000">
            <a:off x="76917" y="1063475"/>
            <a:ext cx="1160092" cy="63948"/>
            <a:chOff x="3779200" y="1371600"/>
            <a:chExt cx="1992600" cy="109500"/>
          </a:xfrm>
        </p:grpSpPr>
        <p:sp>
          <p:nvSpPr>
            <p:cNvPr id="996" name="Google Shape;996;p8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80"/>
          <p:cNvGrpSpPr/>
          <p:nvPr/>
        </p:nvGrpSpPr>
        <p:grpSpPr>
          <a:xfrm>
            <a:off x="7075185" y="282723"/>
            <a:ext cx="1906577" cy="1014150"/>
            <a:chOff x="5735748" y="903313"/>
            <a:chExt cx="1906577" cy="1014150"/>
          </a:xfrm>
        </p:grpSpPr>
        <p:grpSp>
          <p:nvGrpSpPr>
            <p:cNvPr id="1003" name="Google Shape;1003;p80"/>
            <p:cNvGrpSpPr/>
            <p:nvPr/>
          </p:nvGrpSpPr>
          <p:grpSpPr>
            <a:xfrm flipH="1">
              <a:off x="5735748" y="1412756"/>
              <a:ext cx="1906577" cy="504707"/>
              <a:chOff x="4042650" y="567818"/>
              <a:chExt cx="1906577" cy="504707"/>
            </a:xfrm>
          </p:grpSpPr>
          <p:sp>
            <p:nvSpPr>
              <p:cNvPr id="1004" name="Google Shape;1004;p80"/>
              <p:cNvSpPr/>
              <p:nvPr/>
            </p:nvSpPr>
            <p:spPr>
              <a:xfrm>
                <a:off x="4042650" y="642025"/>
                <a:ext cx="498000" cy="43050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0013" algn="bl" rotWithShape="0">
                  <a:schemeClr val="l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80"/>
              <p:cNvSpPr/>
              <p:nvPr/>
            </p:nvSpPr>
            <p:spPr>
              <a:xfrm>
                <a:off x="5451227" y="567818"/>
                <a:ext cx="498000" cy="43050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0013" algn="bl" rotWithShape="0">
                  <a:schemeClr val="l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6" name="Google Shape;1006;p80"/>
            <p:cNvSpPr/>
            <p:nvPr/>
          </p:nvSpPr>
          <p:spPr>
            <a:xfrm flipH="1">
              <a:off x="7144325" y="903313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80"/>
          <p:cNvGrpSpPr/>
          <p:nvPr/>
        </p:nvGrpSpPr>
        <p:grpSpPr>
          <a:xfrm rot="-5400000" flipH="1">
            <a:off x="-242068" y="1997489"/>
            <a:ext cx="3359265" cy="395086"/>
            <a:chOff x="779906" y="4390560"/>
            <a:chExt cx="3183394" cy="484590"/>
          </a:xfrm>
        </p:grpSpPr>
        <p:sp>
          <p:nvSpPr>
            <p:cNvPr id="1008" name="Google Shape;1008;p80"/>
            <p:cNvSpPr/>
            <p:nvPr/>
          </p:nvSpPr>
          <p:spPr>
            <a:xfrm>
              <a:off x="779906" y="4390560"/>
              <a:ext cx="2998690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0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850" y="202809"/>
            <a:ext cx="1414100" cy="1328421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83"/>
          <p:cNvSpPr/>
          <p:nvPr/>
        </p:nvSpPr>
        <p:spPr>
          <a:xfrm>
            <a:off x="3755684" y="85282"/>
            <a:ext cx="1562432" cy="1563476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83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Scope</a:t>
            </a:r>
            <a:endParaRPr dirty="0"/>
          </a:p>
        </p:txBody>
      </p:sp>
      <p:sp>
        <p:nvSpPr>
          <p:cNvPr id="1065" name="Google Shape;1065;p83"/>
          <p:cNvSpPr txBox="1"/>
          <p:nvPr/>
        </p:nvSpPr>
        <p:spPr>
          <a:xfrm>
            <a:off x="720000" y="2066549"/>
            <a:ext cx="7399872" cy="156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Web based platform can be upscaled to a browser plugin for ease of access to the user.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Currently only Face Deep Fakes are being detected by the algorithm, but the algorithm can be enhanced in detecting full body deep fakes.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073" name="Google Shape;1073;p83"/>
          <p:cNvSpPr/>
          <p:nvPr/>
        </p:nvSpPr>
        <p:spPr>
          <a:xfrm>
            <a:off x="2641992" y="588919"/>
            <a:ext cx="321300" cy="2781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83"/>
          <p:cNvSpPr/>
          <p:nvPr/>
        </p:nvSpPr>
        <p:spPr>
          <a:xfrm flipH="1">
            <a:off x="6255100" y="611175"/>
            <a:ext cx="321300" cy="2781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97"/>
          <p:cNvSpPr txBox="1">
            <a:spLocks noGrp="1"/>
          </p:cNvSpPr>
          <p:nvPr>
            <p:ph type="title"/>
          </p:nvPr>
        </p:nvSpPr>
        <p:spPr>
          <a:xfrm>
            <a:off x="141819" y="656400"/>
            <a:ext cx="5038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References</a:t>
            </a:r>
            <a:endParaRPr sz="3600" dirty="0"/>
          </a:p>
        </p:txBody>
      </p:sp>
      <p:sp>
        <p:nvSpPr>
          <p:cNvPr id="1416" name="Google Shape;1416;p97"/>
          <p:cNvSpPr txBox="1">
            <a:spLocks noGrp="1"/>
          </p:cNvSpPr>
          <p:nvPr>
            <p:ph type="subTitle" idx="1"/>
          </p:nvPr>
        </p:nvSpPr>
        <p:spPr>
          <a:xfrm>
            <a:off x="1327347" y="1188300"/>
            <a:ext cx="7351895" cy="3012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GB" sz="1600" dirty="0"/>
              <a:t>TensorFlow: https://www.tensorflow.org/ (Accessed on 26 March, 2020)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GB" sz="1600" dirty="0" err="1"/>
              <a:t>Keras</a:t>
            </a:r>
            <a:r>
              <a:rPr lang="en-GB" sz="1600" dirty="0"/>
              <a:t>: https://keras.io/ (Accessed on 26 March, 2020)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GB" sz="1600" dirty="0" err="1"/>
              <a:t>PyTorch</a:t>
            </a:r>
            <a:r>
              <a:rPr lang="en-GB" sz="1600" dirty="0"/>
              <a:t> : https://pytorch.org/ (Accessed on 26 March, 2020)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GB" sz="1600" dirty="0"/>
              <a:t>G. </a:t>
            </a:r>
            <a:r>
              <a:rPr lang="en-GB" sz="1600" dirty="0" err="1"/>
              <a:t>Antipov</a:t>
            </a:r>
            <a:r>
              <a:rPr lang="en-GB" sz="1600" dirty="0"/>
              <a:t>, M. </a:t>
            </a:r>
            <a:r>
              <a:rPr lang="en-GB" sz="1600" dirty="0" err="1"/>
              <a:t>Baccouche</a:t>
            </a:r>
            <a:r>
              <a:rPr lang="en-GB" sz="1600" dirty="0"/>
              <a:t>, and J.-L. </a:t>
            </a:r>
            <a:r>
              <a:rPr lang="en-GB" sz="1600" dirty="0" err="1"/>
              <a:t>Dugelay</a:t>
            </a:r>
            <a:r>
              <a:rPr lang="en-GB" sz="1600" dirty="0"/>
              <a:t>. Face aging with conditional generative adversarial networks. arXiv:1702.01983, Feb. 2017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GB" sz="1600" dirty="0"/>
              <a:t>J. </a:t>
            </a:r>
            <a:r>
              <a:rPr lang="en-GB" sz="1600" dirty="0" err="1"/>
              <a:t>Thies</a:t>
            </a:r>
            <a:r>
              <a:rPr lang="en-GB" sz="1600" dirty="0"/>
              <a:t> et al. Face2Face: Real-time face capture and reenactment of </a:t>
            </a:r>
            <a:r>
              <a:rPr lang="en-GB" sz="1600" dirty="0" err="1"/>
              <a:t>rgb</a:t>
            </a:r>
            <a:r>
              <a:rPr lang="en-GB" sz="1600" dirty="0"/>
              <a:t> videos. Proceedings of the IEEE Conference on Computer Vision and Pattern Recognition, pages 2387–2395, June 2016. Las Vegas, NV.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GB" sz="1600" dirty="0"/>
              <a:t>Deepfake Video Detection using Neural Networks http://www.ijsrd.com/articles/IJSRDV8I10860.pdf</a:t>
            </a:r>
          </a:p>
        </p:txBody>
      </p:sp>
      <p:grpSp>
        <p:nvGrpSpPr>
          <p:cNvPr id="1417" name="Google Shape;1417;p97"/>
          <p:cNvGrpSpPr/>
          <p:nvPr/>
        </p:nvGrpSpPr>
        <p:grpSpPr>
          <a:xfrm>
            <a:off x="4019927" y="4487100"/>
            <a:ext cx="1160092" cy="63948"/>
            <a:chOff x="3779200" y="1371600"/>
            <a:chExt cx="1992600" cy="109500"/>
          </a:xfrm>
        </p:grpSpPr>
        <p:sp>
          <p:nvSpPr>
            <p:cNvPr id="1418" name="Google Shape;1418;p97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97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97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97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97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97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4" name="Google Shape;1424;p97"/>
          <p:cNvSpPr/>
          <p:nvPr/>
        </p:nvSpPr>
        <p:spPr>
          <a:xfrm>
            <a:off x="464758" y="497250"/>
            <a:ext cx="874800" cy="850200"/>
          </a:xfrm>
          <a:prstGeom prst="snip2DiagRect">
            <a:avLst>
              <a:gd name="adj1" fmla="val 0"/>
              <a:gd name="adj2" fmla="val 2322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97"/>
          <p:cNvSpPr/>
          <p:nvPr/>
        </p:nvSpPr>
        <p:spPr>
          <a:xfrm rot="359">
            <a:off x="718459" y="790215"/>
            <a:ext cx="367397" cy="264270"/>
          </a:xfrm>
          <a:custGeom>
            <a:avLst/>
            <a:gdLst/>
            <a:ahLst/>
            <a:cxnLst/>
            <a:rect l="l" t="t" r="r" b="b"/>
            <a:pathLst>
              <a:path w="15353" h="11040" extrusionOk="0">
                <a:moveTo>
                  <a:pt x="4069" y="1"/>
                </a:moveTo>
                <a:lnTo>
                  <a:pt x="976" y="4693"/>
                </a:lnTo>
                <a:cubicBezTo>
                  <a:pt x="380" y="5561"/>
                  <a:pt x="0" y="6483"/>
                  <a:pt x="0" y="7568"/>
                </a:cubicBezTo>
                <a:cubicBezTo>
                  <a:pt x="0" y="9738"/>
                  <a:pt x="1600" y="11013"/>
                  <a:pt x="3336" y="11013"/>
                </a:cubicBezTo>
                <a:cubicBezTo>
                  <a:pt x="5262" y="11013"/>
                  <a:pt x="6673" y="9575"/>
                  <a:pt x="6673" y="7568"/>
                </a:cubicBezTo>
                <a:cubicBezTo>
                  <a:pt x="6673" y="6456"/>
                  <a:pt x="6211" y="5398"/>
                  <a:pt x="5235" y="4747"/>
                </a:cubicBezTo>
                <a:lnTo>
                  <a:pt x="7296" y="28"/>
                </a:lnTo>
                <a:lnTo>
                  <a:pt x="7296" y="1"/>
                </a:lnTo>
                <a:close/>
                <a:moveTo>
                  <a:pt x="12179" y="1"/>
                </a:moveTo>
                <a:lnTo>
                  <a:pt x="9087" y="4693"/>
                </a:lnTo>
                <a:cubicBezTo>
                  <a:pt x="8490" y="5561"/>
                  <a:pt x="8110" y="6483"/>
                  <a:pt x="8110" y="7568"/>
                </a:cubicBezTo>
                <a:cubicBezTo>
                  <a:pt x="8110" y="9738"/>
                  <a:pt x="9710" y="11040"/>
                  <a:pt x="11419" y="11040"/>
                </a:cubicBezTo>
                <a:cubicBezTo>
                  <a:pt x="13372" y="11040"/>
                  <a:pt x="14783" y="9575"/>
                  <a:pt x="14783" y="7568"/>
                </a:cubicBezTo>
                <a:cubicBezTo>
                  <a:pt x="14783" y="6456"/>
                  <a:pt x="14321" y="5398"/>
                  <a:pt x="13291" y="4720"/>
                </a:cubicBezTo>
                <a:lnTo>
                  <a:pt x="15352" y="1"/>
                </a:ln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8" name="Google Shape;3878;p120"/>
          <p:cNvSpPr txBox="1">
            <a:spLocks noGrp="1"/>
          </p:cNvSpPr>
          <p:nvPr>
            <p:ph type="title"/>
          </p:nvPr>
        </p:nvSpPr>
        <p:spPr>
          <a:xfrm>
            <a:off x="582675" y="1738626"/>
            <a:ext cx="3989325" cy="1666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Thankyou</a:t>
            </a:r>
            <a:endParaRPr sz="6000" dirty="0"/>
          </a:p>
        </p:txBody>
      </p:sp>
      <p:pic>
        <p:nvPicPr>
          <p:cNvPr id="3888" name="Google Shape;388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675" y="425074"/>
            <a:ext cx="4255050" cy="42933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826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5"/>
          <p:cNvSpPr/>
          <p:nvPr/>
        </p:nvSpPr>
        <p:spPr>
          <a:xfrm>
            <a:off x="713099" y="510541"/>
            <a:ext cx="8389118" cy="3963924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9" name="Google Shape;689;p65"/>
          <p:cNvSpPr/>
          <p:nvPr/>
        </p:nvSpPr>
        <p:spPr>
          <a:xfrm>
            <a:off x="851724" y="944851"/>
            <a:ext cx="8250493" cy="3688109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65"/>
          <p:cNvSpPr txBox="1">
            <a:spLocks noGrp="1"/>
          </p:cNvSpPr>
          <p:nvPr>
            <p:ph type="title"/>
          </p:nvPr>
        </p:nvSpPr>
        <p:spPr>
          <a:xfrm>
            <a:off x="1224898" y="944851"/>
            <a:ext cx="459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691" name="Google Shape;691;p65"/>
          <p:cNvSpPr txBox="1">
            <a:spLocks noGrp="1"/>
          </p:cNvSpPr>
          <p:nvPr>
            <p:ph type="subTitle" idx="1"/>
          </p:nvPr>
        </p:nvSpPr>
        <p:spPr>
          <a:xfrm>
            <a:off x="956292" y="2000027"/>
            <a:ext cx="4020678" cy="23213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fake is a technique for human image synthesis based on artificial intelligence.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fakes are created by combing and superimposing existing images and videos onto source images or videos using a deep learning technique known as generative adversarial network.</a:t>
            </a:r>
            <a:endParaRPr lang="en-US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92" name="Google Shape;692;p65"/>
          <p:cNvGrpSpPr/>
          <p:nvPr/>
        </p:nvGrpSpPr>
        <p:grpSpPr>
          <a:xfrm rot="5400000">
            <a:off x="416740" y="982095"/>
            <a:ext cx="871512" cy="467554"/>
            <a:chOff x="773350" y="518000"/>
            <a:chExt cx="2757950" cy="1479600"/>
          </a:xfrm>
        </p:grpSpPr>
        <p:sp>
          <p:nvSpPr>
            <p:cNvPr id="693" name="Google Shape;693;p65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5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5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WhatsApp Video 2019-10-16 at 7.46.44 AM">
            <a:hlinkClick r:id="" action="ppaction://media"/>
            <a:extLst>
              <a:ext uri="{FF2B5EF4-FFF2-40B4-BE49-F238E27FC236}">
                <a16:creationId xmlns:a16="http://schemas.microsoft.com/office/drawing/2014/main" id="{12796167-F419-EE53-19D1-4B5665F973E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60" end="17870.1666"/>
                </p14:media>
              </p:ext>
            </p:extLst>
          </p:nvPr>
        </p:nvPicPr>
        <p:blipFill>
          <a:blip r:embed="rId5">
            <a:lum contrast="20000"/>
          </a:blip>
          <a:stretch>
            <a:fillRect/>
          </a:stretch>
        </p:blipFill>
        <p:spPr>
          <a:xfrm>
            <a:off x="5219570" y="1501749"/>
            <a:ext cx="3640047" cy="2460334"/>
          </a:xfrm>
          <a:prstGeom prst="snip2DiagRect">
            <a:avLst>
              <a:gd name="adj1" fmla="val 0"/>
              <a:gd name="adj2" fmla="val 21734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86"/>
          <p:cNvSpPr txBox="1">
            <a:spLocks noGrp="1"/>
          </p:cNvSpPr>
          <p:nvPr>
            <p:ph type="title"/>
          </p:nvPr>
        </p:nvSpPr>
        <p:spPr>
          <a:xfrm>
            <a:off x="365528" y="1494300"/>
            <a:ext cx="8644128" cy="21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detect Deep fakes with naked eyes?</a:t>
            </a:r>
            <a:endParaRPr sz="9600" dirty="0"/>
          </a:p>
        </p:txBody>
      </p:sp>
      <p:grpSp>
        <p:nvGrpSpPr>
          <p:cNvPr id="1127" name="Google Shape;1127;p86"/>
          <p:cNvGrpSpPr/>
          <p:nvPr/>
        </p:nvGrpSpPr>
        <p:grpSpPr>
          <a:xfrm>
            <a:off x="3328192" y="1200862"/>
            <a:ext cx="2487617" cy="63948"/>
            <a:chOff x="2740630" y="1403987"/>
            <a:chExt cx="2487617" cy="63948"/>
          </a:xfrm>
        </p:grpSpPr>
        <p:grpSp>
          <p:nvGrpSpPr>
            <p:cNvPr id="1128" name="Google Shape;1128;p86"/>
            <p:cNvGrpSpPr/>
            <p:nvPr/>
          </p:nvGrpSpPr>
          <p:grpSpPr>
            <a:xfrm>
              <a:off x="4068155" y="1403987"/>
              <a:ext cx="1160092" cy="63948"/>
              <a:chOff x="3779200" y="1371600"/>
              <a:chExt cx="1992600" cy="109500"/>
            </a:xfrm>
          </p:grpSpPr>
          <p:sp>
            <p:nvSpPr>
              <p:cNvPr id="1129" name="Google Shape;1129;p86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86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86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86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86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86"/>
              <p:cNvSpPr/>
              <p:nvPr/>
            </p:nvSpPr>
            <p:spPr>
              <a:xfrm>
                <a:off x="56623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5" name="Google Shape;1135;p86"/>
            <p:cNvGrpSpPr/>
            <p:nvPr/>
          </p:nvGrpSpPr>
          <p:grpSpPr>
            <a:xfrm>
              <a:off x="2740630" y="1403987"/>
              <a:ext cx="1160092" cy="63948"/>
              <a:chOff x="3779200" y="1371600"/>
              <a:chExt cx="1992600" cy="109500"/>
            </a:xfrm>
          </p:grpSpPr>
          <p:sp>
            <p:nvSpPr>
              <p:cNvPr id="1136" name="Google Shape;1136;p86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86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86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86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86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86"/>
              <p:cNvSpPr/>
              <p:nvPr/>
            </p:nvSpPr>
            <p:spPr>
              <a:xfrm>
                <a:off x="56623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42" name="Google Shape;1142;p86"/>
          <p:cNvGrpSpPr/>
          <p:nvPr/>
        </p:nvGrpSpPr>
        <p:grpSpPr>
          <a:xfrm>
            <a:off x="3328192" y="3878712"/>
            <a:ext cx="2487617" cy="63948"/>
            <a:chOff x="2740630" y="1403987"/>
            <a:chExt cx="2487617" cy="63948"/>
          </a:xfrm>
        </p:grpSpPr>
        <p:grpSp>
          <p:nvGrpSpPr>
            <p:cNvPr id="1143" name="Google Shape;1143;p86"/>
            <p:cNvGrpSpPr/>
            <p:nvPr/>
          </p:nvGrpSpPr>
          <p:grpSpPr>
            <a:xfrm>
              <a:off x="4068155" y="1403987"/>
              <a:ext cx="1160092" cy="63948"/>
              <a:chOff x="3779200" y="1371600"/>
              <a:chExt cx="1992600" cy="109500"/>
            </a:xfrm>
          </p:grpSpPr>
          <p:sp>
            <p:nvSpPr>
              <p:cNvPr id="1144" name="Google Shape;1144;p86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86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86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86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86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86"/>
              <p:cNvSpPr/>
              <p:nvPr/>
            </p:nvSpPr>
            <p:spPr>
              <a:xfrm>
                <a:off x="56623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0" name="Google Shape;1150;p86"/>
            <p:cNvGrpSpPr/>
            <p:nvPr/>
          </p:nvGrpSpPr>
          <p:grpSpPr>
            <a:xfrm>
              <a:off x="2740630" y="1403987"/>
              <a:ext cx="1160092" cy="63948"/>
              <a:chOff x="3779200" y="1371600"/>
              <a:chExt cx="1992600" cy="109500"/>
            </a:xfrm>
          </p:grpSpPr>
          <p:sp>
            <p:nvSpPr>
              <p:cNvPr id="1151" name="Google Shape;1151;p86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86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86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86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86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86"/>
              <p:cNvSpPr/>
              <p:nvPr/>
            </p:nvSpPr>
            <p:spPr>
              <a:xfrm>
                <a:off x="56623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3171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82"/>
          <p:cNvSpPr/>
          <p:nvPr/>
        </p:nvSpPr>
        <p:spPr>
          <a:xfrm>
            <a:off x="260077" y="127630"/>
            <a:ext cx="2715927" cy="2165454"/>
          </a:xfrm>
          <a:prstGeom prst="snip2DiagRect">
            <a:avLst>
              <a:gd name="adj1" fmla="val 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82"/>
          <p:cNvSpPr/>
          <p:nvPr/>
        </p:nvSpPr>
        <p:spPr>
          <a:xfrm>
            <a:off x="3071639" y="127631"/>
            <a:ext cx="2715927" cy="2165453"/>
          </a:xfrm>
          <a:prstGeom prst="snip2DiagRect">
            <a:avLst>
              <a:gd name="adj1" fmla="val 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82"/>
          <p:cNvSpPr txBox="1">
            <a:spLocks noGrp="1"/>
          </p:cNvSpPr>
          <p:nvPr>
            <p:ph type="title"/>
          </p:nvPr>
        </p:nvSpPr>
        <p:spPr>
          <a:xfrm>
            <a:off x="699478" y="21352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Fake or Real?</a:t>
            </a:r>
            <a:endParaRPr dirty="0"/>
          </a:p>
        </p:txBody>
      </p:sp>
      <p:pic>
        <p:nvPicPr>
          <p:cNvPr id="19" name="My Movie">
            <a:hlinkClick r:id="" action="ppaction://media"/>
            <a:extLst>
              <a:ext uri="{FF2B5EF4-FFF2-40B4-BE49-F238E27FC236}">
                <a16:creationId xmlns:a16="http://schemas.microsoft.com/office/drawing/2014/main" id="{B2C3398A-9003-E9B2-3F8E-82AADFD1284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.3125"/>
                </p14:media>
              </p:ext>
            </p:extLst>
          </p:nvPr>
        </p:nvPicPr>
        <p:blipFill rotWithShape="1">
          <a:blip r:embed="rId5"/>
          <a:srcRect l="3885" t="2277" r="66165" b="57318"/>
          <a:stretch/>
        </p:blipFill>
        <p:spPr>
          <a:xfrm>
            <a:off x="355712" y="243761"/>
            <a:ext cx="2524656" cy="1933191"/>
          </a:xfrm>
          <a:prstGeom prst="rect">
            <a:avLst/>
          </a:prstGeom>
        </p:spPr>
      </p:pic>
      <p:pic>
        <p:nvPicPr>
          <p:cNvPr id="20" name="My Movie">
            <a:hlinkClick r:id="" action="ppaction://media"/>
            <a:extLst>
              <a:ext uri="{FF2B5EF4-FFF2-40B4-BE49-F238E27FC236}">
                <a16:creationId xmlns:a16="http://schemas.microsoft.com/office/drawing/2014/main" id="{0CCC44AA-6FCD-D502-74F1-58F0BDE680A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.3125"/>
                </p14:media>
              </p:ext>
            </p:extLst>
          </p:nvPr>
        </p:nvPicPr>
        <p:blipFill rotWithShape="1">
          <a:blip r:embed="rId5"/>
          <a:srcRect l="34913" t="2277" r="35137" b="57318"/>
          <a:stretch/>
        </p:blipFill>
        <p:spPr>
          <a:xfrm>
            <a:off x="3167274" y="231381"/>
            <a:ext cx="2524656" cy="1933191"/>
          </a:xfrm>
          <a:prstGeom prst="rect">
            <a:avLst/>
          </a:prstGeom>
        </p:spPr>
      </p:pic>
      <p:pic>
        <p:nvPicPr>
          <p:cNvPr id="21" name="My Movie">
            <a:hlinkClick r:id="" action="ppaction://media"/>
            <a:extLst>
              <a:ext uri="{FF2B5EF4-FFF2-40B4-BE49-F238E27FC236}">
                <a16:creationId xmlns:a16="http://schemas.microsoft.com/office/drawing/2014/main" id="{8B93F7BC-52F9-6816-8FFA-8598C3FD663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.3125"/>
                </p14:media>
              </p:ext>
            </p:extLst>
          </p:nvPr>
        </p:nvPicPr>
        <p:blipFill rotWithShape="1">
          <a:blip r:embed="rId5"/>
          <a:srcRect l="66609" t="2277" r="3708" b="57318"/>
          <a:stretch/>
        </p:blipFill>
        <p:spPr>
          <a:xfrm>
            <a:off x="5957225" y="227668"/>
            <a:ext cx="2521448" cy="1930615"/>
          </a:xfrm>
          <a:prstGeom prst="rect">
            <a:avLst/>
          </a:prstGeom>
        </p:spPr>
      </p:pic>
      <p:pic>
        <p:nvPicPr>
          <p:cNvPr id="22" name="My Movie">
            <a:hlinkClick r:id="" action="ppaction://media"/>
            <a:extLst>
              <a:ext uri="{FF2B5EF4-FFF2-40B4-BE49-F238E27FC236}">
                <a16:creationId xmlns:a16="http://schemas.microsoft.com/office/drawing/2014/main" id="{CD90E73C-3611-31B7-48EA-AC9DE7784FE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.3125"/>
                </p14:media>
              </p:ext>
            </p:extLst>
          </p:nvPr>
        </p:nvPicPr>
        <p:blipFill rotWithShape="1">
          <a:blip r:embed="rId5"/>
          <a:srcRect l="3885" t="58031" r="67059" b="2461"/>
          <a:stretch/>
        </p:blipFill>
        <p:spPr>
          <a:xfrm>
            <a:off x="355712" y="2913552"/>
            <a:ext cx="2536092" cy="1939641"/>
          </a:xfrm>
          <a:prstGeom prst="rect">
            <a:avLst/>
          </a:prstGeom>
        </p:spPr>
      </p:pic>
      <p:pic>
        <p:nvPicPr>
          <p:cNvPr id="23" name="My Movie">
            <a:hlinkClick r:id="" action="ppaction://media"/>
            <a:extLst>
              <a:ext uri="{FF2B5EF4-FFF2-40B4-BE49-F238E27FC236}">
                <a16:creationId xmlns:a16="http://schemas.microsoft.com/office/drawing/2014/main" id="{DEBCB7E6-2C0B-CBEA-3CBD-F8A68AE5A69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.3125"/>
                </p14:media>
              </p:ext>
            </p:extLst>
          </p:nvPr>
        </p:nvPicPr>
        <p:blipFill rotWithShape="1">
          <a:blip r:embed="rId5"/>
          <a:srcRect l="65938" t="58031" r="3708" b="2461"/>
          <a:stretch/>
        </p:blipFill>
        <p:spPr>
          <a:xfrm>
            <a:off x="5949711" y="2913550"/>
            <a:ext cx="2528962" cy="1939641"/>
          </a:xfrm>
          <a:prstGeom prst="rect">
            <a:avLst/>
          </a:prstGeom>
        </p:spPr>
      </p:pic>
      <p:sp>
        <p:nvSpPr>
          <p:cNvPr id="26" name="Google Shape;1045;p82">
            <a:extLst>
              <a:ext uri="{FF2B5EF4-FFF2-40B4-BE49-F238E27FC236}">
                <a16:creationId xmlns:a16="http://schemas.microsoft.com/office/drawing/2014/main" id="{EBF0CBE2-0B86-088B-4EDA-1F72025F43EA}"/>
              </a:ext>
            </a:extLst>
          </p:cNvPr>
          <p:cNvSpPr/>
          <p:nvPr/>
        </p:nvSpPr>
        <p:spPr>
          <a:xfrm>
            <a:off x="5883201" y="127631"/>
            <a:ext cx="2715927" cy="2165453"/>
          </a:xfrm>
          <a:prstGeom prst="snip2DiagRect">
            <a:avLst>
              <a:gd name="adj1" fmla="val 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044;p82">
            <a:extLst>
              <a:ext uri="{FF2B5EF4-FFF2-40B4-BE49-F238E27FC236}">
                <a16:creationId xmlns:a16="http://schemas.microsoft.com/office/drawing/2014/main" id="{40C3E737-43AB-BCFF-2F2A-0C907879F2D4}"/>
              </a:ext>
            </a:extLst>
          </p:cNvPr>
          <p:cNvSpPr/>
          <p:nvPr/>
        </p:nvSpPr>
        <p:spPr>
          <a:xfrm>
            <a:off x="253993" y="2800646"/>
            <a:ext cx="2715927" cy="2165454"/>
          </a:xfrm>
          <a:prstGeom prst="snip2DiagRect">
            <a:avLst>
              <a:gd name="adj1" fmla="val 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044;p82">
            <a:extLst>
              <a:ext uri="{FF2B5EF4-FFF2-40B4-BE49-F238E27FC236}">
                <a16:creationId xmlns:a16="http://schemas.microsoft.com/office/drawing/2014/main" id="{5B86F954-97CF-1C34-FBDE-9C2CD89DBD90}"/>
              </a:ext>
            </a:extLst>
          </p:cNvPr>
          <p:cNvSpPr/>
          <p:nvPr/>
        </p:nvSpPr>
        <p:spPr>
          <a:xfrm>
            <a:off x="3071639" y="2800646"/>
            <a:ext cx="2715927" cy="2165454"/>
          </a:xfrm>
          <a:prstGeom prst="snip2DiagRect">
            <a:avLst>
              <a:gd name="adj1" fmla="val 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044;p82">
            <a:extLst>
              <a:ext uri="{FF2B5EF4-FFF2-40B4-BE49-F238E27FC236}">
                <a16:creationId xmlns:a16="http://schemas.microsoft.com/office/drawing/2014/main" id="{5CE8B62C-CA04-BB5D-3F64-0913508F58B1}"/>
              </a:ext>
            </a:extLst>
          </p:cNvPr>
          <p:cNvSpPr/>
          <p:nvPr/>
        </p:nvSpPr>
        <p:spPr>
          <a:xfrm>
            <a:off x="5883200" y="2800646"/>
            <a:ext cx="2715927" cy="2165454"/>
          </a:xfrm>
          <a:prstGeom prst="snip2DiagRect">
            <a:avLst>
              <a:gd name="adj1" fmla="val 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My Movie">
            <a:hlinkClick r:id="" action="ppaction://media"/>
            <a:extLst>
              <a:ext uri="{FF2B5EF4-FFF2-40B4-BE49-F238E27FC236}">
                <a16:creationId xmlns:a16="http://schemas.microsoft.com/office/drawing/2014/main" id="{2D677941-21E1-227E-A4CE-64E963C11C4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.3125"/>
                </p14:media>
              </p:ext>
            </p:extLst>
          </p:nvPr>
        </p:nvPicPr>
        <p:blipFill rotWithShape="1">
          <a:blip r:embed="rId5"/>
          <a:srcRect l="35581" t="58031" r="35363" b="2461"/>
          <a:stretch/>
        </p:blipFill>
        <p:spPr>
          <a:xfrm>
            <a:off x="3167274" y="2913551"/>
            <a:ext cx="2524656" cy="193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1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26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26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26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26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726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726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 mute="1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 mute="1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 mute="1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 mute="1">
                <p:cTn id="40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 mute="1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 mute="1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82"/>
          <p:cNvSpPr/>
          <p:nvPr/>
        </p:nvSpPr>
        <p:spPr>
          <a:xfrm>
            <a:off x="260077" y="127630"/>
            <a:ext cx="2715927" cy="2165454"/>
          </a:xfrm>
          <a:prstGeom prst="snip2DiagRect">
            <a:avLst>
              <a:gd name="adj1" fmla="val 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82"/>
          <p:cNvSpPr/>
          <p:nvPr/>
        </p:nvSpPr>
        <p:spPr>
          <a:xfrm>
            <a:off x="3071639" y="127631"/>
            <a:ext cx="2715927" cy="2165453"/>
          </a:xfrm>
          <a:prstGeom prst="snip2DiagRect">
            <a:avLst>
              <a:gd name="adj1" fmla="val 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My Movie">
            <a:hlinkClick r:id="" action="ppaction://media"/>
            <a:extLst>
              <a:ext uri="{FF2B5EF4-FFF2-40B4-BE49-F238E27FC236}">
                <a16:creationId xmlns:a16="http://schemas.microsoft.com/office/drawing/2014/main" id="{B2C3398A-9003-E9B2-3F8E-82AADFD1284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.3125"/>
                </p14:media>
              </p:ext>
            </p:extLst>
          </p:nvPr>
        </p:nvPicPr>
        <p:blipFill rotWithShape="1">
          <a:blip r:embed="rId5"/>
          <a:srcRect l="3885" t="2277" r="66165" b="57318"/>
          <a:stretch/>
        </p:blipFill>
        <p:spPr>
          <a:xfrm>
            <a:off x="355712" y="243761"/>
            <a:ext cx="2524656" cy="1933191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  <p:pic>
        <p:nvPicPr>
          <p:cNvPr id="20" name="My Movie">
            <a:hlinkClick r:id="" action="ppaction://media"/>
            <a:extLst>
              <a:ext uri="{FF2B5EF4-FFF2-40B4-BE49-F238E27FC236}">
                <a16:creationId xmlns:a16="http://schemas.microsoft.com/office/drawing/2014/main" id="{0CCC44AA-6FCD-D502-74F1-58F0BDE680A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.3125"/>
                </p14:media>
              </p:ext>
            </p:extLst>
          </p:nvPr>
        </p:nvPicPr>
        <p:blipFill rotWithShape="1">
          <a:blip r:embed="rId5"/>
          <a:srcRect l="34913" t="2277" r="35137" b="57318"/>
          <a:stretch/>
        </p:blipFill>
        <p:spPr>
          <a:xfrm>
            <a:off x="3167274" y="231381"/>
            <a:ext cx="2524656" cy="1933191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21" name="My Movie">
            <a:hlinkClick r:id="" action="ppaction://media"/>
            <a:extLst>
              <a:ext uri="{FF2B5EF4-FFF2-40B4-BE49-F238E27FC236}">
                <a16:creationId xmlns:a16="http://schemas.microsoft.com/office/drawing/2014/main" id="{8B93F7BC-52F9-6816-8FFA-8598C3FD663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.3125"/>
                </p14:media>
              </p:ext>
            </p:extLst>
          </p:nvPr>
        </p:nvPicPr>
        <p:blipFill rotWithShape="1">
          <a:blip r:embed="rId5"/>
          <a:srcRect l="66609" t="2277" r="3708" b="57318"/>
          <a:stretch/>
        </p:blipFill>
        <p:spPr>
          <a:xfrm>
            <a:off x="5957225" y="227668"/>
            <a:ext cx="2521448" cy="1930615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22" name="My Movie">
            <a:hlinkClick r:id="" action="ppaction://media"/>
            <a:extLst>
              <a:ext uri="{FF2B5EF4-FFF2-40B4-BE49-F238E27FC236}">
                <a16:creationId xmlns:a16="http://schemas.microsoft.com/office/drawing/2014/main" id="{CD90E73C-3611-31B7-48EA-AC9DE7784FE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.3125"/>
                </p14:media>
              </p:ext>
            </p:extLst>
          </p:nvPr>
        </p:nvPicPr>
        <p:blipFill rotWithShape="1">
          <a:blip r:embed="rId5"/>
          <a:srcRect l="3885" t="58031" r="67059" b="2461"/>
          <a:stretch/>
        </p:blipFill>
        <p:spPr>
          <a:xfrm>
            <a:off x="355712" y="2913552"/>
            <a:ext cx="2536092" cy="1939641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23" name="My Movie">
            <a:hlinkClick r:id="" action="ppaction://media"/>
            <a:extLst>
              <a:ext uri="{FF2B5EF4-FFF2-40B4-BE49-F238E27FC236}">
                <a16:creationId xmlns:a16="http://schemas.microsoft.com/office/drawing/2014/main" id="{DEBCB7E6-2C0B-CBEA-3CBD-F8A68AE5A69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.3125"/>
                </p14:media>
              </p:ext>
            </p:extLst>
          </p:nvPr>
        </p:nvPicPr>
        <p:blipFill rotWithShape="1">
          <a:blip r:embed="rId5"/>
          <a:srcRect l="65938" t="58031" r="3708" b="2461"/>
          <a:stretch/>
        </p:blipFill>
        <p:spPr>
          <a:xfrm>
            <a:off x="5949711" y="2913550"/>
            <a:ext cx="2528962" cy="1939641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  <p:sp>
        <p:nvSpPr>
          <p:cNvPr id="26" name="Google Shape;1045;p82">
            <a:extLst>
              <a:ext uri="{FF2B5EF4-FFF2-40B4-BE49-F238E27FC236}">
                <a16:creationId xmlns:a16="http://schemas.microsoft.com/office/drawing/2014/main" id="{EBF0CBE2-0B86-088B-4EDA-1F72025F43EA}"/>
              </a:ext>
            </a:extLst>
          </p:cNvPr>
          <p:cNvSpPr/>
          <p:nvPr/>
        </p:nvSpPr>
        <p:spPr>
          <a:xfrm>
            <a:off x="5883201" y="127631"/>
            <a:ext cx="2715927" cy="2165453"/>
          </a:xfrm>
          <a:prstGeom prst="snip2DiagRect">
            <a:avLst>
              <a:gd name="adj1" fmla="val 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044;p82">
            <a:extLst>
              <a:ext uri="{FF2B5EF4-FFF2-40B4-BE49-F238E27FC236}">
                <a16:creationId xmlns:a16="http://schemas.microsoft.com/office/drawing/2014/main" id="{40C3E737-43AB-BCFF-2F2A-0C907879F2D4}"/>
              </a:ext>
            </a:extLst>
          </p:cNvPr>
          <p:cNvSpPr/>
          <p:nvPr/>
        </p:nvSpPr>
        <p:spPr>
          <a:xfrm>
            <a:off x="253993" y="2800646"/>
            <a:ext cx="2715927" cy="2165454"/>
          </a:xfrm>
          <a:prstGeom prst="snip2DiagRect">
            <a:avLst>
              <a:gd name="adj1" fmla="val 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044;p82">
            <a:extLst>
              <a:ext uri="{FF2B5EF4-FFF2-40B4-BE49-F238E27FC236}">
                <a16:creationId xmlns:a16="http://schemas.microsoft.com/office/drawing/2014/main" id="{5B86F954-97CF-1C34-FBDE-9C2CD89DBD90}"/>
              </a:ext>
            </a:extLst>
          </p:cNvPr>
          <p:cNvSpPr/>
          <p:nvPr/>
        </p:nvSpPr>
        <p:spPr>
          <a:xfrm>
            <a:off x="3071639" y="2800646"/>
            <a:ext cx="2715927" cy="2165454"/>
          </a:xfrm>
          <a:prstGeom prst="snip2DiagRect">
            <a:avLst>
              <a:gd name="adj1" fmla="val 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044;p82">
            <a:extLst>
              <a:ext uri="{FF2B5EF4-FFF2-40B4-BE49-F238E27FC236}">
                <a16:creationId xmlns:a16="http://schemas.microsoft.com/office/drawing/2014/main" id="{5CE8B62C-CA04-BB5D-3F64-0913508F58B1}"/>
              </a:ext>
            </a:extLst>
          </p:cNvPr>
          <p:cNvSpPr/>
          <p:nvPr/>
        </p:nvSpPr>
        <p:spPr>
          <a:xfrm>
            <a:off x="5883200" y="2800646"/>
            <a:ext cx="2715927" cy="2165454"/>
          </a:xfrm>
          <a:prstGeom prst="snip2DiagRect">
            <a:avLst>
              <a:gd name="adj1" fmla="val 0"/>
              <a:gd name="adj2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My Movie">
            <a:hlinkClick r:id="" action="ppaction://media"/>
            <a:extLst>
              <a:ext uri="{FF2B5EF4-FFF2-40B4-BE49-F238E27FC236}">
                <a16:creationId xmlns:a16="http://schemas.microsoft.com/office/drawing/2014/main" id="{2D677941-21E1-227E-A4CE-64E963C11C4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.3125"/>
                </p14:media>
              </p:ext>
            </p:extLst>
          </p:nvPr>
        </p:nvPicPr>
        <p:blipFill rotWithShape="1">
          <a:blip r:embed="rId5"/>
          <a:srcRect l="35581" t="58031" r="35363" b="2461"/>
          <a:stretch/>
        </p:blipFill>
        <p:spPr>
          <a:xfrm>
            <a:off x="3167274" y="2913551"/>
            <a:ext cx="2524656" cy="1939641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4" name="Google Shape;812;p72">
            <a:extLst>
              <a:ext uri="{FF2B5EF4-FFF2-40B4-BE49-F238E27FC236}">
                <a16:creationId xmlns:a16="http://schemas.microsoft.com/office/drawing/2014/main" id="{C01AF34F-6A45-156F-D140-B6624B7F62AD}"/>
              </a:ext>
            </a:extLst>
          </p:cNvPr>
          <p:cNvSpPr txBox="1">
            <a:spLocks/>
          </p:cNvSpPr>
          <p:nvPr/>
        </p:nvSpPr>
        <p:spPr>
          <a:xfrm>
            <a:off x="1122577" y="1755315"/>
            <a:ext cx="100236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algn="l"/>
            <a:r>
              <a:rPr lang="en-IN" dirty="0">
                <a:solidFill>
                  <a:srgbClr val="00B050"/>
                </a:solidFill>
              </a:rPr>
              <a:t>REAL</a:t>
            </a:r>
          </a:p>
        </p:txBody>
      </p:sp>
      <p:sp>
        <p:nvSpPr>
          <p:cNvPr id="5" name="Google Shape;812;p72">
            <a:extLst>
              <a:ext uri="{FF2B5EF4-FFF2-40B4-BE49-F238E27FC236}">
                <a16:creationId xmlns:a16="http://schemas.microsoft.com/office/drawing/2014/main" id="{5249494D-36D5-6E38-8641-3573F2BB2E92}"/>
              </a:ext>
            </a:extLst>
          </p:cNvPr>
          <p:cNvSpPr txBox="1">
            <a:spLocks/>
          </p:cNvSpPr>
          <p:nvPr/>
        </p:nvSpPr>
        <p:spPr>
          <a:xfrm>
            <a:off x="6946434" y="4438395"/>
            <a:ext cx="100236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algn="l"/>
            <a:r>
              <a:rPr lang="en-IN" dirty="0">
                <a:solidFill>
                  <a:srgbClr val="00B050"/>
                </a:solidFill>
              </a:rPr>
              <a:t>REAL</a:t>
            </a:r>
          </a:p>
        </p:txBody>
      </p:sp>
      <p:sp>
        <p:nvSpPr>
          <p:cNvPr id="6" name="Google Shape;812;p72">
            <a:extLst>
              <a:ext uri="{FF2B5EF4-FFF2-40B4-BE49-F238E27FC236}">
                <a16:creationId xmlns:a16="http://schemas.microsoft.com/office/drawing/2014/main" id="{44EF528A-E367-F9F2-7E2B-8F34C1192FC1}"/>
              </a:ext>
            </a:extLst>
          </p:cNvPr>
          <p:cNvSpPr txBox="1">
            <a:spLocks/>
          </p:cNvSpPr>
          <p:nvPr/>
        </p:nvSpPr>
        <p:spPr>
          <a:xfrm>
            <a:off x="3928421" y="1701128"/>
            <a:ext cx="100236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algn="l"/>
            <a:r>
              <a:rPr lang="en-IN" dirty="0">
                <a:solidFill>
                  <a:srgbClr val="FF0000"/>
                </a:solidFill>
              </a:rPr>
              <a:t>FAKE</a:t>
            </a:r>
          </a:p>
        </p:txBody>
      </p:sp>
      <p:sp>
        <p:nvSpPr>
          <p:cNvPr id="7" name="Google Shape;812;p72">
            <a:extLst>
              <a:ext uri="{FF2B5EF4-FFF2-40B4-BE49-F238E27FC236}">
                <a16:creationId xmlns:a16="http://schemas.microsoft.com/office/drawing/2014/main" id="{9ADBC113-528C-AE4C-86AD-30B62916EAFA}"/>
              </a:ext>
            </a:extLst>
          </p:cNvPr>
          <p:cNvSpPr txBox="1">
            <a:spLocks/>
          </p:cNvSpPr>
          <p:nvPr/>
        </p:nvSpPr>
        <p:spPr>
          <a:xfrm>
            <a:off x="3928421" y="4438395"/>
            <a:ext cx="100236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algn="l"/>
            <a:r>
              <a:rPr lang="en-IN" dirty="0">
                <a:solidFill>
                  <a:srgbClr val="FF0000"/>
                </a:solidFill>
              </a:rPr>
              <a:t>FAKE</a:t>
            </a:r>
          </a:p>
        </p:txBody>
      </p:sp>
      <p:sp>
        <p:nvSpPr>
          <p:cNvPr id="8" name="Google Shape;812;p72">
            <a:extLst>
              <a:ext uri="{FF2B5EF4-FFF2-40B4-BE49-F238E27FC236}">
                <a16:creationId xmlns:a16="http://schemas.microsoft.com/office/drawing/2014/main" id="{3579B42F-60BD-5949-F5E1-B360A3C0F1C3}"/>
              </a:ext>
            </a:extLst>
          </p:cNvPr>
          <p:cNvSpPr txBox="1">
            <a:spLocks/>
          </p:cNvSpPr>
          <p:nvPr/>
        </p:nvSpPr>
        <p:spPr>
          <a:xfrm>
            <a:off x="1122577" y="4438395"/>
            <a:ext cx="100236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algn="l"/>
            <a:r>
              <a:rPr lang="en-IN" dirty="0">
                <a:solidFill>
                  <a:srgbClr val="FF0000"/>
                </a:solidFill>
              </a:rPr>
              <a:t>FAKE</a:t>
            </a:r>
          </a:p>
        </p:txBody>
      </p:sp>
      <p:sp>
        <p:nvSpPr>
          <p:cNvPr id="9" name="Google Shape;812;p72">
            <a:extLst>
              <a:ext uri="{FF2B5EF4-FFF2-40B4-BE49-F238E27FC236}">
                <a16:creationId xmlns:a16="http://schemas.microsoft.com/office/drawing/2014/main" id="{BA1F8AC4-2E88-4ABD-7F73-2E3400CB8CE0}"/>
              </a:ext>
            </a:extLst>
          </p:cNvPr>
          <p:cNvSpPr txBox="1">
            <a:spLocks/>
          </p:cNvSpPr>
          <p:nvPr/>
        </p:nvSpPr>
        <p:spPr>
          <a:xfrm>
            <a:off x="6739982" y="1701128"/>
            <a:ext cx="100236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algn="l"/>
            <a:r>
              <a:rPr lang="en-IN" dirty="0">
                <a:solidFill>
                  <a:srgbClr val="FF0000"/>
                </a:solidFill>
              </a:rPr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2258632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26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26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26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26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726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726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 mute="1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 mute="1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 mute="1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 mute="1">
                <p:cTn id="40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 mute="1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 mute="1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8"/>
          <p:cNvSpPr/>
          <p:nvPr/>
        </p:nvSpPr>
        <p:spPr>
          <a:xfrm>
            <a:off x="-809975" y="-503500"/>
            <a:ext cx="4596300" cy="4596300"/>
          </a:xfrm>
          <a:prstGeom prst="ellipse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4042650" y="1021213"/>
            <a:ext cx="542644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Why Deepfake Detection?</a:t>
            </a:r>
            <a:endParaRPr sz="3200" dirty="0"/>
          </a:p>
        </p:txBody>
      </p:sp>
      <p:sp>
        <p:nvSpPr>
          <p:cNvPr id="733" name="Google Shape;733;p68"/>
          <p:cNvSpPr txBox="1">
            <a:spLocks noGrp="1"/>
          </p:cNvSpPr>
          <p:nvPr>
            <p:ph type="subTitle" idx="1"/>
          </p:nvPr>
        </p:nvSpPr>
        <p:spPr>
          <a:xfrm>
            <a:off x="4464496" y="1790762"/>
            <a:ext cx="4070100" cy="2184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/>
                </a:solidFill>
                <a:latin typeface="Tenorite" panose="00000500000000000000" pitchFamily="2" charset="0"/>
                <a:cs typeface="Times New Roman" panose="02020603050405020304" pitchFamily="18" charset="0"/>
              </a:rPr>
              <a:t>Fake</a:t>
            </a:r>
            <a:r>
              <a:rPr lang="en-US" sz="2200" b="1" dirty="0">
                <a:solidFill>
                  <a:schemeClr val="accent6"/>
                </a:solidFill>
                <a:latin typeface="Tenorite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chemeClr val="accent6"/>
                </a:solidFill>
                <a:latin typeface="Tenorite" panose="00000500000000000000" pitchFamily="2" charset="0"/>
                <a:cs typeface="Times New Roman" panose="02020603050405020304" pitchFamily="18" charset="0"/>
              </a:rPr>
              <a:t>News</a:t>
            </a:r>
            <a:endParaRPr lang="en-IN" sz="2200" dirty="0">
              <a:solidFill>
                <a:schemeClr val="accent6"/>
              </a:solidFill>
              <a:latin typeface="Tenorite" panose="00000500000000000000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accent6"/>
                </a:solidFill>
                <a:latin typeface="Tenorite" panose="00000500000000000000" pitchFamily="2" charset="0"/>
                <a:cs typeface="Times New Roman" panose="02020603050405020304" pitchFamily="18" charset="0"/>
              </a:rPr>
              <a:t>Malicious hoaxes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accent6"/>
                </a:solidFill>
                <a:latin typeface="Tenorite" panose="00000500000000000000" pitchFamily="2" charset="0"/>
                <a:cs typeface="Times New Roman" panose="02020603050405020304" pitchFamily="18" charset="0"/>
              </a:rPr>
              <a:t>Financial fraud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accent6"/>
                </a:solidFill>
                <a:latin typeface="Tenorite" panose="00000500000000000000" pitchFamily="2" charset="0"/>
                <a:cs typeface="Times New Roman" panose="02020603050405020304" pitchFamily="18" charset="0"/>
              </a:rPr>
              <a:t>Celebrity unusual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accent6"/>
                </a:solidFill>
                <a:latin typeface="Tenorite" panose="00000500000000000000" pitchFamily="2" charset="0"/>
                <a:cs typeface="Times New Roman" panose="02020603050405020304" pitchFamily="18" charset="0"/>
              </a:rPr>
              <a:t>Revenge porn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accent6"/>
                </a:solidFill>
                <a:latin typeface="Tenorite" panose="00000500000000000000" pitchFamily="2" charset="0"/>
                <a:cs typeface="Times New Roman" panose="02020603050405020304" pitchFamily="18" charset="0"/>
              </a:rPr>
              <a:t>Politician videos</a:t>
            </a:r>
          </a:p>
        </p:txBody>
      </p:sp>
      <p:pic>
        <p:nvPicPr>
          <p:cNvPr id="734" name="Google Shape;73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50" y="750263"/>
            <a:ext cx="3635700" cy="36429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5" name="Google Shape;735;p68"/>
          <p:cNvGrpSpPr/>
          <p:nvPr/>
        </p:nvGrpSpPr>
        <p:grpSpPr>
          <a:xfrm>
            <a:off x="4042650" y="590713"/>
            <a:ext cx="1154625" cy="430500"/>
            <a:chOff x="4042650" y="642025"/>
            <a:chExt cx="1154625" cy="430500"/>
          </a:xfrm>
        </p:grpSpPr>
        <p:sp>
          <p:nvSpPr>
            <p:cNvPr id="736" name="Google Shape;736;p6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68"/>
          <p:cNvGrpSpPr/>
          <p:nvPr/>
        </p:nvGrpSpPr>
        <p:grpSpPr>
          <a:xfrm>
            <a:off x="7486250" y="4122288"/>
            <a:ext cx="1154625" cy="430500"/>
            <a:chOff x="4042650" y="642025"/>
            <a:chExt cx="1154625" cy="430500"/>
          </a:xfrm>
        </p:grpSpPr>
        <p:sp>
          <p:nvSpPr>
            <p:cNvPr id="739" name="Google Shape;739;p6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519182D-9197-53F4-C928-AFAC7763D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562" y="1074214"/>
            <a:ext cx="992110" cy="1003346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C9D9D9-9F03-C814-3756-4EE987FF99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372"/>
          <a:stretch/>
        </p:blipFill>
        <p:spPr>
          <a:xfrm>
            <a:off x="834139" y="2763962"/>
            <a:ext cx="1509423" cy="1512046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09972F-E22D-9052-B1A2-7E4BA4128D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40" y="1350776"/>
            <a:ext cx="1174965" cy="1112751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5828D5-C02B-41D6-7CCC-898945AD5B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627"/>
          <a:stretch/>
        </p:blipFill>
        <p:spPr>
          <a:xfrm>
            <a:off x="2409258" y="2293513"/>
            <a:ext cx="1833542" cy="1848232"/>
          </a:xfrm>
          <a:prstGeom prst="ellipse">
            <a:avLst/>
          </a:prstGeom>
        </p:spPr>
      </p:pic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7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Deepfakes are Created?</a:t>
            </a:r>
            <a:endParaRPr dirty="0"/>
          </a:p>
        </p:txBody>
      </p:sp>
      <p:sp>
        <p:nvSpPr>
          <p:cNvPr id="842" name="Google Shape;842;p73"/>
          <p:cNvSpPr txBox="1">
            <a:spLocks noGrp="1"/>
          </p:cNvSpPr>
          <p:nvPr>
            <p:ph type="title" idx="2"/>
          </p:nvPr>
        </p:nvSpPr>
        <p:spPr>
          <a:xfrm>
            <a:off x="890874" y="3312190"/>
            <a:ext cx="4557425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for deep fake creation</a:t>
            </a:r>
            <a:endParaRPr dirty="0"/>
          </a:p>
        </p:txBody>
      </p:sp>
      <p:grpSp>
        <p:nvGrpSpPr>
          <p:cNvPr id="848" name="Google Shape;848;p73"/>
          <p:cNvGrpSpPr/>
          <p:nvPr/>
        </p:nvGrpSpPr>
        <p:grpSpPr>
          <a:xfrm flipH="1">
            <a:off x="-91" y="1247243"/>
            <a:ext cx="2013291" cy="360385"/>
            <a:chOff x="1358103" y="3291921"/>
            <a:chExt cx="3368397" cy="603054"/>
          </a:xfrm>
        </p:grpSpPr>
        <p:sp>
          <p:nvSpPr>
            <p:cNvPr id="849" name="Google Shape;849;p73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73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73"/>
          <p:cNvGrpSpPr/>
          <p:nvPr/>
        </p:nvGrpSpPr>
        <p:grpSpPr>
          <a:xfrm rot="5400000">
            <a:off x="7666027" y="1835454"/>
            <a:ext cx="1163678" cy="63948"/>
            <a:chOff x="3779200" y="1371600"/>
            <a:chExt cx="1992600" cy="109500"/>
          </a:xfrm>
        </p:grpSpPr>
        <p:sp>
          <p:nvSpPr>
            <p:cNvPr id="852" name="Google Shape;852;p73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73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73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73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73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73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73"/>
          <p:cNvGrpSpPr/>
          <p:nvPr/>
        </p:nvGrpSpPr>
        <p:grpSpPr>
          <a:xfrm rot="5400000">
            <a:off x="7435452" y="1616079"/>
            <a:ext cx="1163678" cy="63948"/>
            <a:chOff x="3779200" y="1371600"/>
            <a:chExt cx="1992600" cy="109500"/>
          </a:xfrm>
        </p:grpSpPr>
        <p:sp>
          <p:nvSpPr>
            <p:cNvPr id="859" name="Google Shape;859;p73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73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3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73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73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73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D8D88E3-B679-1E58-EC13-EA2B2A716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612" y="1181241"/>
            <a:ext cx="4392776" cy="2012162"/>
          </a:xfrm>
          <a:prstGeom prst="rect">
            <a:avLst/>
          </a:prstGeom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A70F88C8-AD3C-881C-B823-2EF9C8C11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875" y="3839895"/>
            <a:ext cx="2360325" cy="858579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Faceswap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Faceit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DeepFaceLab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20" name="Subtitle 12">
            <a:extLst>
              <a:ext uri="{FF2B5EF4-FFF2-40B4-BE49-F238E27FC236}">
                <a16:creationId xmlns:a16="http://schemas.microsoft.com/office/drawing/2014/main" id="{A96BFB6F-D7AC-407A-D04B-C25708063A90}"/>
              </a:ext>
            </a:extLst>
          </p:cNvPr>
          <p:cNvSpPr txBox="1">
            <a:spLocks/>
          </p:cNvSpPr>
          <p:nvPr/>
        </p:nvSpPr>
        <p:spPr>
          <a:xfrm>
            <a:off x="3735675" y="3839890"/>
            <a:ext cx="3185825" cy="85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indent="-457200" algn="l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DeepfakeCapsuleGAN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Resolution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Facemasked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0175025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Korean AI Agency Pitch Deck XL by Slidesgo">
  <a:themeElements>
    <a:clrScheme name="Simple Light">
      <a:dk1>
        <a:srgbClr val="000328"/>
      </a:dk1>
      <a:lt1>
        <a:srgbClr val="FFFFFF"/>
      </a:lt1>
      <a:dk2>
        <a:srgbClr val="E0A9A8"/>
      </a:dk2>
      <a:lt2>
        <a:srgbClr val="005C8F"/>
      </a:lt2>
      <a:accent1>
        <a:srgbClr val="6128F6"/>
      </a:accent1>
      <a:accent2>
        <a:srgbClr val="5C659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733</Words>
  <Application>Microsoft Office PowerPoint</Application>
  <PresentationFormat>On-screen Show (16:9)</PresentationFormat>
  <Paragraphs>160</Paragraphs>
  <Slides>33</Slides>
  <Notes>33</Notes>
  <HiddenSlides>0</HiddenSlides>
  <MMClips>13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IBM Plex Sans SemiBold</vt:lpstr>
      <vt:lpstr>Roboto Condensed Light</vt:lpstr>
      <vt:lpstr>IBM Plex Sans</vt:lpstr>
      <vt:lpstr>Times New Roman</vt:lpstr>
      <vt:lpstr>Tenorite</vt:lpstr>
      <vt:lpstr>Cambria</vt:lpstr>
      <vt:lpstr>NimbusRomNo9L-Medi</vt:lpstr>
      <vt:lpstr>IBM Plex Sans Medium</vt:lpstr>
      <vt:lpstr>Arial</vt:lpstr>
      <vt:lpstr>Open Sans Condensed Light</vt:lpstr>
      <vt:lpstr>Korean AI Agency Pitch Deck XL by Slidesgo</vt:lpstr>
      <vt:lpstr>DEEPFAKE DETECTION SYSTEM</vt:lpstr>
      <vt:lpstr>Contents</vt:lpstr>
      <vt:lpstr>Problem Statement</vt:lpstr>
      <vt:lpstr>Introduction</vt:lpstr>
      <vt:lpstr>Can we detect Deep fakes with naked eyes?</vt:lpstr>
      <vt:lpstr>Fake or Real?</vt:lpstr>
      <vt:lpstr>PowerPoint Presentation</vt:lpstr>
      <vt:lpstr>Why Deepfake Detection?</vt:lpstr>
      <vt:lpstr>How Deepfakes are Created?</vt:lpstr>
      <vt:lpstr>PowerPoint Presentation</vt:lpstr>
      <vt:lpstr>Architecture Design Stages</vt:lpstr>
      <vt:lpstr>Dataset Gathering</vt:lpstr>
      <vt:lpstr>Pre-processing</vt:lpstr>
      <vt:lpstr>Dataset Split</vt:lpstr>
      <vt:lpstr>Model Architecture</vt:lpstr>
      <vt:lpstr>ResNext-50</vt:lpstr>
      <vt:lpstr>Training Workflow</vt:lpstr>
      <vt:lpstr>Prediction Workflow</vt:lpstr>
      <vt:lpstr>PowerPoint Presentation</vt:lpstr>
      <vt:lpstr>Home Page</vt:lpstr>
      <vt:lpstr>Upload Deepfake video</vt:lpstr>
      <vt:lpstr>Output of deepfake video</vt:lpstr>
      <vt:lpstr>Output </vt:lpstr>
      <vt:lpstr>Upload a real video </vt:lpstr>
      <vt:lpstr>Output of real video</vt:lpstr>
      <vt:lpstr>Upload a non video file</vt:lpstr>
      <vt:lpstr>Output after uploading a no face video video</vt:lpstr>
      <vt:lpstr>Upload video larger than 100MB</vt:lpstr>
      <vt:lpstr>Result Analysis  </vt:lpstr>
      <vt:lpstr>CONCLUSION</vt:lpstr>
      <vt:lpstr>Future Scope</vt:lpstr>
      <vt:lpstr>References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DEEPFAKE DETECTION SYSTEM</dc:title>
  <dc:creator>SreejithMohan</dc:creator>
  <cp:lastModifiedBy>Sreejith Mohan</cp:lastModifiedBy>
  <cp:revision>10</cp:revision>
  <dcterms:modified xsi:type="dcterms:W3CDTF">2024-05-13T06:06:30Z</dcterms:modified>
</cp:coreProperties>
</file>